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5575" y="-144463"/>
            <a:ext cx="8885459" cy="6885831"/>
            <a:chOff x="155575" y="-144463"/>
            <a:chExt cx="8885459" cy="6885831"/>
          </a:xfrm>
        </p:grpSpPr>
        <p:sp>
          <p:nvSpPr>
            <p:cNvPr id="5" name="AutoShape 2" descr="data:image/jpg;base64,%20/9j/4AAQSkZJRgABAQEAYABgAAD/2wBDAAUDBAQEAwUEBAQFBQUGBwwIBwcHBw8LCwkMEQ8SEhEPERETFhwXExQaFRERGCEYGh0dHx8fExciJCIeJBweHx7/2wBDAQUFBQcGBw4ICA4eFBEUHh4eHh4eHh4eHh4eHh4eHh4eHh4eHh4eHh4eHh4eHh4eHh4eHh4eHh4eHh4eHh4eHh7/wAARCAFOAn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Rmwfwrm/Evj7wX4bl8nXvFWjadN/zynvEWT/AL5zn9KAOlorlNA+JHgLX5xb6P4x0O8uD0ijvE3n/gJOf0qx4z8b+F/B9p9o8Sa5Z6cG4jjkfMsp9EjXLMfYCgDoicVHLPHDG8krrHGg3M7MAAPcnpXmA8a/EHxh+78C+DTpGnv01nxIGhBH96O2X943tuKipIPhHb6xMLv4i+JNW8Yzg7ha3En2ewQ/7NtGQp/4GWpgbmo/Fj4aafdG1vPHXh+KZThk+3IcfXBrqNJ1TTdWsUv9KvrW/tJPuTW8qyI30IOK5bUl+GPguxW31CPwroFsVIWOVYIQw78HBNeUad4q+HHh/wCOWgzeAvEmiRaV4ijubbW7O1uUS3WZE3xT7eFVydy5A+bIoA+iwcilpkbqyBkYMrcgg5B/GnjpSAKKKKACiobu5gtbd7i5nighjG55JWCqo9STwK85vPjR4ZmupLHwnYaz4zvEO1hodmZoFb0ac4jH/fRoA9Moryqf4r+INLhN/wCJfhP4p0vSUG6a8ikgujCvdnjjYuAOp4OBXpGh6pY61pNrq2l3cN5Y3cSzW88TZWRGGQRTsBdooopAFFFFABRRRQAUUUUAFFFFABRRRQAUUUUAFFFFABRRRQAUUhrzXWPjn8L9J1a70y/8TLFd2kzQzx/ZpTsdTgjIX1rSnSnVbUFcmU4x3Z6XRXlX/DQnwkx/yNS/+Ak3/wATQP2hPhJ/0NS/+Ak3/wATWqwWJ/59v7ifbU+56rRXlX/DQnwk/wChqX/wEm/+Jo/4aE+En/Q1L/4CTf8AxNH1LEfyP7g9rDueq0V5V/w0J8Jf+hqX/wABJv8A4mj/AIaE+En/AENS/wDgJN/8TT+pYj/n2/uD21Pueq0V5T/w0J8JM/8AI1L/AOAk3/xNL/w0H8Jef+KpX3/0Sb/4ml9SxH8j+4PbU+56rRXlP/DQnwk4/wCKpH/gJN/8TSj9oT4S/wDQ1D/wEm/+Jo+pYn/n2/uYe1h3PVaK8q/4aE+En/Q1L/4CTf8AxNH/AA0H8JP+hpH/AICTf/E0fUsR/wA+39wvbU+6PVaK8q/4aE+Ef/Q1L/4CTf8AxNJ/w0J8JP8AoaR/4CTf/E0fUsR/I/uY/aw7nq1FeVD9oT4SdP8AhKl/8BJv/iasaZ8dvhdqWpWum2PiVZbq7mWGFPs0o3OxwoyV9TSeDxCXwP7g9rT7nptFRDrypriPGPxc8A+D9bbRfEWuCyv1jWUxGCR8K3Q5VSKyp05VHywV2XKUYq7Z3lFeVH9oT4Sf9DSv/gJN/wDE0D9oP4S/9DSv/gJN/wDE1t9SxH/Pt/cR7an/ADHqtFeVf8NCfCT/AKGpf/ASb/4mj/hoT4Sf9DUv/gJN/wDE0fUsT/z7f3B7an3PVaK8q/4aE+En/Q1L/wCAk3/xNH/DQnwk/wChqX/wEm/+Jo+pYj+R/cHtYdz1WivKj+0J8JP+hqX/AMBJv/iaB+0J8JP+hqX/AMBJv/iaPqWI/wCfb+4PbU/5j1WivKv+GhPhJ/0NS/8AgJN/8TR/w0J8JP8Aoal/8BJv/iaPqWI/kf3B7an/ADHqtFeVf8NCfCX/AKGlf/ASb/4mj/hoT4SD/malH/bpN/8AE0fUsT/z7f3B7an3PVaK8q/4aE+En/Q1L/4CTf8AxNB/aE+En/Q1L/4CTf8AxNH1LEf8+39we1h3PVaK8q/4aE+En/Q1L/4CTf8AxNI37Qnwk/i8VL0z/wAek3/xNH1PEfyP7g9tT7nq1FeU/wDDQnwkA/5Gpf8AwEm/+JrpfAHxG8H+Obq6g8L6uL6W0RXnXyXTaG4H3gM9O1TPDVoRcpRaXoNVIN2TOxopBS1gWFFFFABRRRQAUj9OM0tcN8ctc8S+HPhpq+r+GNPtru6t7aR5WnuDEIIxGxaRcA7mGBheM560AczqGp+IPil4k1DRfDurT6H4L0mZrXU9Wtm23Oozr9+C3f8AgjXo0g5JyB0zWda6v8HfB13JongzwtD4n11TiS30i0F9cFvWa4bKqT3LNWJ4Q+FEtr8HNNufE3iW51zT7XTEu49GW5OnaewZfMYzNGC0h+ZiWYkE9qo+HfjlaaL4Tim8N/D3R7TTI4I5Whsb0qsHmNtjSQrDtDv1AJyRz3qlFvYDpdd+HPin4mweV4r0nw54O0ZulrZWsd1qTD3uCu2I/wC4CR61myeDbP4G+KE8YLa/2/4VuWjg1C81FftGoaOeFWZZjy0Gcbh1XqOM1o/8Lz1P7Ylr/wAIzpola8lsj5moyxhZYgTIPmgGQuMcZ5IHeuz8A+IYvih8P9QOsaNFZQXPm2VxZmfzTsZP4+BtJVgcdcEc56OzFc76CRJolkR1dHAZGU5BBHBBrzPxz4k8ReIfGb/DvwHdrYXFvEk2u60UDjTon+5FGp4adxkjPCgZriPgf/wmN/8AC/Rngspb6O1WSzWdtZaIyLDI0YO3aQOFHftXT/swxyf8KvvvEjQvcaprWqXt9chnzJI4kZEQsfRUVRmuWlVqSlJSjZISqU5/C3800dL4W+FXgfQG+0Lo0Wqam/M2pap/pd1M3cs75x9BgDsK5/QPhuPEPjHVfFXxA8P6N5Xltp+kaQsSSxW9qGyZXOMNJIRn/ZGBWTB8d5rmaC1sfC1vcXxmube5tTrCJJBLbxmWQEFM4CjG7GCwI96WD46XziRn8I2UKx2NpeyZ1kOUFycQxFUiJMrcEKM5Brp5WO5c17wrrnwuR/Enw2a7vdFg/eaj4WmmMkbwj772hbmOQDnZna2MYBr1Dwxrmm+JPD9jruj3H2iwvoVmgfplT2I7Edx61z/wr8ZT+OPCk2uNop0zZdz2yQPcb95ibaScqpXLAjBHv3rx34N+HfHWuXXi/wAKyeKJfCOhaTr0waw0gLJODNiUxrcsPlQbiflUHLHkUrDPbvGvj7wl4ORf+Eh121tJn/1VqDvuJT6JEuWYn2Fcm3i74leLfk8FeEE0Cwfpq3iXKMR6x2qfOfbeV9xXT+Cfhz4P8Hytc6No0Yv5P9dqFyxnupT3LSuSxz9QK62kB5fafCGw1O4S++IWu6p41vAdwivW8qxjPX5bZMJj/e3V6TYWdpp9pHaWNrBa28YwkUMYRFHoAOBU9FFwIrloY7eSS4KLEqkyFvuhe+fbFeXfsrK3/CqfMhVk02bVr+XS1PQWjXDmPHtjOK7D4h+FE8ZeHG0C41S+sLKeZDefZCFe4hGd0JbqqtwCRzitzSrG00zT7fT7C3jtrS2iWGGGNcLGijAUD0AoAtUUUUAFFFFABRRRQAUUUUAFFFFABRRRQAUUUUAFFFFABRRRQAh614f4u/Zy8Carqer6/c3muC6u5JbuQJcqEDnLEAbOmfevcD1r5a/aS+LXxG8F/Ea60HTZbK20mW0SS3MlqHMispDncf8AayPavQy2NedbkoyszCvyKN5q54v8CPCui+NfiRaeG9ekvI7S6ilKvayBX3qu5eSDxgelfRl9+zP8LrC0e7vta1q0t0GXlmv40Qe5YpivCvgBp/jLTtQvviH4V8Pw60uhjypLeUEGXzAd3lY6sq4J+oq38RPFfjz41eN9H8OSaS+ks+VtNOdnSMnktM5YDOACM442nAz1+kxaxNXEv2dXlilrrt8jz6Tgoaxuz1Hw78EfgZ4i1KbT9C8Yahqd1AnmSRW+oRuQucZ4TpnvXgXw/wDDGn698X7Hwley3K2FxqUtqzRuBIEXfgg4xn5Rzivo74Rfs96p4G8Uaf4pk8Zx/arbInt7ezxFJGww6FmbOOhzjsDXhvwZO79pPSGDAg65OQQc5/1lRhcQ2q3s6rmlHRvvqVUgvdvGzue8337NPwr08Ib7XdYtd+Qhm1CJNxHXGU5qr/wz38G/+hsvf/BtD/8AE16H8evhdF8T/Dllp39pJp1xZ3QniuGg83AKkMuMjrx37V8R2Hgy81zx7P4S8KxNqswuXhimeIRBghIaRuoVBjPU1x4CdbF03J12mt/JGteMKbXuXPo3xD+z38MIPC+salo+u6leXFjZS3ChNQjkAZUJG4KvTivK/wBmT4baB8StS1m31+e/iSxt4ZIvskqocsSDnIPHHFe2/BH4F6j8P9QvdQ1jxDp95Yahp722o2KW7LGynnO8tzjkdBwa8bT4gaP8MfiDrS/B+B9Qsr+IWxW+UyqJEY4MO07mXk9etb0MRWnGrRo1HJ6WlsTOEE4ykrHrPif9mv4daT4b1LUxqWuq1rayTKZbtAu5VJGfk6ZFeN/sx/DfQfiXqusWuvz3sSWVtFLF9llVMsxIOcg5HFejfHfW77xrN8LLHWFvdI0HXZFbUoXBiIm3KrK+fQbsZ7HNavxS0Pw/8GPGHgnxR4Ntf7NFzf8A9n6jbJKxS6gbGSwJPIznPris6OKxEaPJKbc53t5W/wAxuEJTulojZP7Lnw5wSdQ8Qge92nH/AI5SD9l74an/AJimvfhep/8AEVwf7Zvi7Xm8Y6b4L026uoLEWkc7Q27FWupZGIUHHJAC8D1NcjZfs9/F67s47hrWG38xQ3lTanh1z2YAkA/jSoxxEqMalXEcnNsgl7NScYwuZ/7SXw90P4c+JtL03QJ7yaG7s2nka5kEhDB8cEAYGK9X+FX7O/gfxT8OtD8Q6jea3Hd39os0yxXSBAxJ6DZ0rwH4meBvE3gPVLbT/FAiFzcwGaLy7jzhsDEde3Pavt/9nr/kifhP/sHJ/M1vmeIq0cHTlTqXd9+5OHhGVSScbHx1+0V4H0j4e+Pl0HRJbuW1NjHPuuZA77mLDqAOOK9/+F/7PfgltL8MeLvtmtfbvJtdQCfaV8vzMK+Mbc7c9s15P+2x/wAliT/sEw/+hPX1t8K/+SaeF/8AsEWv/opawx+LrrA0ZKTu9y6NKHtpabHSBTXyx+274P0u0Sx8bJJc/wBpXtzHYyqXHleWqMQQuODxX1TXgP7cdjeXXwx066t7aSWCz1NZLhkGfKQo6hj7ZIGfevKyio4YyDTtqdOJinSeh59+z18D/CXxC+Hq+INbutViuzeSwkW06om1SMcbTzzXk/xj8L6d4P8AijqfhnS3uHsrWSJUMzhpCGVSckADue1fTH7JeuaPoPwKa91rVLSwto9RuWeSeUIAMj1r5s+NXiLTPFfxc1fX9HkeSwuJ4/JkZdu8KoXOPQkGvosJXxEsbVTk+VXOCcIKjHTU+k7T9l34eS2kMzX3iAFo1YgXa9xn+5Xzr+0H4M0jwB8RJfD+iyXclolnFNm5kDOWbOeQB6elfaXxL8Qap4W+EeoeItFtYrq+sbBJo45QSuMLkkDkgDJ/Cvhnxt4m174oeN4L6/tbf+073ybGOK1QgE5wvBJ/vGsMmq4urUlUnO8VdGuJjTilFLU+hNR+A/we0Xwpa+IvEXiPV9NtZoI5C8t8gBZlBwo2Ek89Bk1keDPhP8D/ABvYavL4V8QeIruXTYy0qyShMZUlTgpkjik/aO8M3Wr/ABY+H/g/UtS+waRLp6WyXDfcjkBIcjPG4gIBn1Fdtb+GvhN8FoJr621m5Gq31q1kkTXvmvcb+n7sccHnOBjmud1qqpRftJOctUlta4KnHma5VZHzN8DfCum+NvibpvhrVnuI7O7WdnaBwrgpGzDBx6ivpib9l74bxIXl1LX41UZYteIAB68pXg37Jw2/HvQlPULdA/8Afl69r/be1LWovDvhzQtMlmW31a8eOeOI4M7KF2Rn2Jbp7CunMa2IljYUoVHG6/zJoRp+yc5IybP4NfAO912LQ7Lx1d3OpSsVjt4tTidmYdhhMV4P8V/C+neFfixqXhXTpLh7G1uYY4zM4aTDKhPIA5+Y84r2nwH+y9r9nLYa1qHi6DSdStpEuIorS2MphcHIBYkA+hwMV5h+0GwP7QOt/Orn7dbBmXoWCRgn25zxWuCr/v3GFZzSWvkyKsEoJuNtT6Ci/Za+HjRK32/xDkqCf9LX0/3K+YPEfhqw0/4wXXhGB5zYRa0tgrMw8zyzIFyTjrg1+i1v/qI/9wfyr4D8bf8AJzF//wBjSn/o5a5cmxlerOpzzb0NsVShFRsj6IP7LPw65P8AaHiH1/4+0P8A7JXK6t8H/wBn/Sr6bT9R8e3FrdwnbJDLq0QZD6EbePpX1Bu+lfEN38NfDll8dtd8P/EPW5dD0uUTX9jd7gouVZ9wG9gQMAkH3XHpXFl+KrYlyVSs1ZX01Lq0oQtyxOc17wr4PPxv07wp4b1aXUPD13d2sH2pbhZHPmY3gMBjIzxxX0PP+y38PI4JJFv/ABDlVJGbtOuP9z2riPh/4R/Z/i8b6ZNo3xDvptRs7uOa2SeQJHLIrZAyUAOT6Gvqy5ObKY/9M2/lWuY5jWUoRpSklbrpcmhQi4vmSPzx+DPhbTvGHxR0vwzqj3KWV08qyNA4WQbEYjBx7elfafwn+Efhv4a3l/daDcajM99Gkcv2qYOAFORjAGOtfJP7L/8AyX3QP+u1x/6Levvmqz/EVVUVPm0aQ8HTjy81gFFFFfOHcFFFFABRRRQAVR8QabBrOhX2kXQzBe28lvJj+66lT/Or1Nk4WgDy34B6zKvhmT4d+ISqeIvCqCwuoX/5eLZflguFB+8joAM+oINdLe/DjwVqGnJYX3h6yuYEBWLzI/miUnIVWHIA7c8DiofiD4B03xVPaatBd3Wi+IdPBFhq9kQs8IPVCDw8Z7o3H0rCi1H41aCBa3vhvw54yhXhbuyv/wCz5nHq8UisgP0bFPUDpdb+HvhDWLs3t5olut+XWRbyAmOdHH8SuuCp5PINc947vtI+Fvw4Oj+E9PRNU1B2tNF0+IlpLq8lz8xJyWwTvZj0A5NRy658adWb7Pp/gfw/4bQjButU1f7WV9xFCoyfYkCtXwV8PYtJ1xvFHiPV5/Evil4zGdQuUCJbxnrHbxD5YlPfGScck0O4Gn8KfC48GfDvQ/DAcSSWFqsc0g6PJ1dvxYmuL+FNyvgbxvrnwy1RvIjubybVvDsjcJc28zb5YlPd43LZHXawNethgK5zx/4N0PxtpKWGswyh4JBNaXdvJ5dxaSjpJE45Vh+vQ0XAbeeBPCN3eQ3smg2KXKSSyiSKMRszSoUkJK43blYg5p0Xgnw7DaW9tDp4jit7WK1QI7KdkRBiyc5JQgFW6jnHU1yUEXxm8LL9mh/sPx5Yx8RS3M50++x2DkK0bn3+XPpTE8afFPVpJ7PR/h5odpcW7+XPLe+JI5VgbGcMkKFs4OccUXYjqtZv/DHw18H6nrFztsNOillu5V3FmlnlYsVQE5Lu54UdzWP8BdB1XS/CN3rHiC3+z614j1GbWL2E9YDLjZEfdY1UH3zVPRvAVxdeI7DxF8S/EEPiDWIJC2m2Mcfk2FnIBktFESTJIBn52yQBwBXpwbjvQ9hjqKKKQBRRRQAUUUUAFFFFABRRRQAUUUUAFFFFABRRRQAUUUUAFFFFABRRRQAUUUUAIeteR/tO/DX/AIT7wU1xpsIOvaXumsiBzKuPmh/4FjI9wK9cPWkOOtaUa0qFRVI7omcFNWZ5P+zJ4v0DxN8PILLTLC10m/039zf2EKBAsn/PQDrhuTn1yD0qH9ofwFr2tnSvGfgeYweK9CLGALjNxEfvJzwSDkgHg5I71l+JfhJ4i0/4xWvjz4c6nZaWLxv+JtbXAYxNz8xCj7wbuOMMAQea9wTkYY5OK7K1aFOsq9F3v0fS+6ZlGDlHkktj4h1/xP8AtBeNJW8N3Npr0Zb5Jba2082yn13sBwPqwFcz8AYpbX48eGLWZNksOpNG65Bwyq4Iz9RX6CMvB7cGvlGf9l7xeuvTatY+MtMtZjdvcQyJFKHjJcsMEdxXsYTNaNSnOnNKCa0t/wAA5auHnFqS1Pq7J6cV8zXPh7WvgV8S9a8Zab4YufEvhvVkbm1x59iWfeysMfdz36YxnGOfefh1pWuaJ4P0/S/Emsf2zqkCET3uCPNO4kHnngYH4V0WOenFeBRr/V5SjvF79LnZOn7RLufFvj74w/Eb4oI3hzwv4d1DT7Cf5JILKGSWeYejyAYVfXoPU10f7JFt4d8J+J/EOj+MYrTSvFkEkaQJfFVZYtvIjY8ZzzweR7V9WxxJGDsVVycnAxzXn/xZ+EvhH4kQo+s2zwahCNsN/b4WVR/dORhh7H8K9FZlSnT+rqHJB9tWYuhJS573ZD8aovhz4i8E3On+MNesLS2X97Dcrcr50Eg+68eOSfYda+WNG1DxP8V/iV4Y8KSatPrenaRc/uLqSDy3NqrAmaQDPO1QAT7Dqa9Rh/ZJ077arT+NLtoNx+VbBBJj/eLED8q9s+F3w18K/D3TpLbw/ZETTY+0Xcx3zTfVvT2GBWlPFYbB0mqcnOXTTREunUqTTkrHmn7U/hW6iutA+KGk2f2mbw3cI19Co+aS2Dht3vtOfwNe0+Gtc03xFodnrek3CXFjexLNDIp4IIzj6joR2Oa0Li3huIZIZ4kkjkUq6sMhgeoPrXlvwx+HOv8AgHxvqkeja1bnwNelp49MmVmlt5ieRGeirn1zkEZGRmvMdVVqChN2cdvNdjo5XGd1szxP9un/AJKBoHTnS2/9GmvoT9nlv+LJ+E/+wcn8zXHftC/BfV/ib4l03VNP1qwsEtLM27JPG7FiXLZG3irnwD+GHjL4d6hPFrHjBNU0Y2xjt7GMPshkLg7hu6cAjj1r0cRXoVcup01NKUdba6mMITjWcmtGeEftsf8AJYU/7BMP/oT19afCtj/wrbwuO39k2vP/AGyWvJ/jz8CtZ+I/jlfEFhr2n2MIs0t/KmidmypJJ44xzXU/AP4e+MPAMd7Z+IPFq61YNHEllbrv2220tuxu6A5HT0qcVWpVcDTgprmj01CnCcardtGer1Xv7O1vrWW0vII7i3mQxyRSKGV1PUEHqKsUV4p1nzb4s/ZW0W91prjQ/El1pemO5c2UkXnCE/8ATMkjj69PU187fFnwva+CviRqHhizuprqCyeECaXG9iyhiSB7mv0ZNfN3xe/Z317xv8Q9T8TWfiLTbSC8MeyKWJ2ZdqBTkjjtX0OV5tNVHHET921v60OHEYdWvBH0Ba28F94ehtLmJZbee0WOVG5DKyYIP4Gvlfw5oWh/Av48Z8VacJtBv1P9i6s6llsyW6N6EZ2k9QMEcZr3X4HeDfFfgvRbzTvFXin+3y0iGzbL/wCjxquNnzc9a6Xx54S0Hxp4fm0PxBZJc2svIPR437OjfwsPWvPo4iOHqTpt3hLR2/P5G0qbnFStZoyPiX4F8OfFDwqlhqTb4v8AXWV7bsGaFiOGQ9CCOo6Gvn+8+AnhnwTfjWPGHxEiZY2zZ26oEmnkH3F5JPXHAH5V0MP7OvjTSpzYeHvitf2OhlsrFiQSIPQBXCn68fSu28H/AAB8I+Hy+o38t34i1woQl9qj+Z5bEEBlToOvfJ966qFeGFjywrXj2S1/HYzlTlU1cNfU+bP2Uy3/AAv3RMjBxd/+iXr6z+OfgM/EHwQ+m20622q2kq3em3B4Ec69MnqARkH657V4Vpn7LvjbTL+K/wBN8cabZ3cTFop4Y5ldDzyCD719O+DbDUtM8K6Zp2s6h/aOo21skVzdnP75wBlufWrzfFUqleOIoTu1/X3Cw1OSg4SR8geI/G37Rm7/AIRe9h1uG4UeUWtNMAkl7ZEqqeD6gjNeTatper6L4uGm+IIZrfUo7qF7lJn3OCxDZY85OCO9fpfj5eOK+aviv+zrr/jH4h6t4ms/EmmWkF9IrrDLFIWXCKvJHH8Oa6suzelzOM4qCaIrYaVk07s+kbZswR9vkX+VfAvjX/k5i/8A+xqT/wBHLX1/8FfCnizwf4fuNM8WeKf+EglMwNrJ837mIKBs+bnqM14/48/Zr8SeIvHWseIrPxRplql9fPdRK0Um+PJyOR3HtXJldehhq1RTno1a5piIynGLSPavjJeeMdP8A3194FghuNYg2yCN0LM0YOXCL3bA4H1rzCbxF8K/j34Og03xBewaJr0IBVZ3WOe2l6N5bNw6Ejpn0yAa9R+D/hzxL4X8J/2X4q8Rf2/fCdmW6O7iM42r83PGDXD/ABd/Z58L+N9Qm1jTJ20LVpSWmkiiDwzt/eZMjDf7QNcuGqUKcuSUrWekl+vkXUjNq6XyZ5f8VPhT8GfB3gu5uT4vvZNZWE/ZUW8jlaeXsPKUcLnvkYHfNe3/ALOeq6prHwI0S91h5JLn7LJH5khy0iIzKrE98gCvJfC37Jxh1ZJfEviaGexUgtDYwFHlH90s33R9K+mLHTbPTdGi0nTreO1s4IBDDEgwqKBgACujMcVTnTVNTc3e9308iaFOSbbVj4W/Zgx/wv7QMHjzrn/0W9fe4Yk18l2X7LfjOw1BdQ0/xvptndRuZIpoopVeM5PII+tfTXgXTtV0jwlpmm65qX9qanbQCO5u+f3zjq3PNTnNajXnGpTnfRKw8LCcE1JG4KKKK8Y6gooooAKKKKACortPMtnj3um9Su5DhhkYyD2NS0EA9RmgD56l8F/FyTTZ7Wx8Y6wNUtp4UlM19KI5I8LukjcgBgfmOBgjgEjv2fxC8M+P9Q8B6TbeGdduNP1q2jX7S3258yMQN3zn7+0569RXqO0elGF9MU+YDw658E/FCa+MaeKNUtVm0/8AduuqSPBBcB0Lb85dtyh8YOBnHvW5L4Y8fzfCW30oeILuDxNFemSW6F87M0fnnKhgRkeXjAPT616rhfSjavpT5gPBYvA/xgzqMjeLbvzUmga0T+1ZPKnTbJ5qj+JDu2YJzwDUEHg34xXeiagzeItVsr0g/Zw2qs5LCIcKAdoUyDhmyec4HSvoHC+lAA9KOfyEkeXnwv46f4XT6VHrt9Hr63000NzLqDFzF5jbE8wdtm3gjAqp8H/CPjHQdbTUPE15NK8ul7Lsi9MiTXfm53sh6NtJ5/KvW+KMLxx0o5mFjwnVvBPxR1DxSZrjWbsaTHfLNbJBqbB4186IuckZx5fmgdxkj0r0z4YaPrmjeF0tvEWqXepao00jzSTTmULlztVCedoXHXmuqCr2UCgYHTihybGLRRRUgFFFFABRRRQAUUUUAFFFFABRRRQAUUUUAFFFFABRRRQAUGiigBpxSivOP2gviE3w58CtqtrDHNqV1KLaxjk+75hBJZvUKATj1xXyxpOsfHrx1ZXviDR9W8QX1rasRK1rOIkVupVEBGcA9BXo4PLKmIg6l1GPdmFXERpvlsfdwPNLXyP+zX8b/E0/jay8J+LtSfVLTUGMNvcTgCaGX+FS2BkHGOec19bKwx6/hWGMwdTCT5Jl06saiuh1FJuFJvX1rkuaDqKaXA60B1Pr0zyKYDqKaZFH/wBal3CgBaTIzSF1zjPNUNflki0PUJoXKSR20jKw6ghSQaEruwm9LmhnNFfHX7MnxH8deIfi9pul654p1HULGS3nZ4ZmBQkISCfxr7EJGMV1YzBzwlRU5u7tczpVVUV0LkZpRjtXzp+2P4y8U+E28N/8I3rl5pX2kz+d5DAeZgLjOQemTXffsza7q3iH4P6Xq2uahNf300kweeYgswEjAdPYCnPBzhh44hvRgqq5+Q9NoppdR60B1xnpXIajjTT1oLLXJfFrxtaeAPBF54lu7Oa8SBkjSGNgC7u21Rk9Bk8mqhTlUkoRV2xOSim2dbuX1FKK8R/Zh+I3iL4jXXinUNcMMUNvPAtrawLhIFZXJGTyxOBkmvbNy1eIoTw9R06m6JhNTV0Popu9aVWDDI5FZFi03I9qdXwj8SPir8SLH4i+INO0/wAYarDbQanNDBDGwwihsBQMV24HATxs3GD2Ma1ZUldn3aCPUUV8E6p8Rvjl4auIJNa1vxJp7OSYlvrcBJMezLg19Ufs5/EeX4jeBnvtRjii1WxnNveiLhGOAVcDsCD09Qa1xeVVcLTVRtNeQqWIjUdken0HpTQy+tBYHpXmm4fL1zTh0r5I/av+IXjfwz8Uf7N8P+Jr/TbMabFL5MDgLvJfJ5B9BX0p8NL66v8A4d+Hr+/ne4urjTLeWaVuru0akk/U114jA1KFGFaT0kZQrKcnHsdGSKQFT6Vz/wAQ7y5sfAmvXllM8FzBp80kMq/eRwhII/Gvmj9k74heNvE3xRGn+IPE2oalZ/2bNJ5M7AqHBTB4HXk06GCnWozrJ6RFOsoSUX1PriimhuaXcM964zYWuG+NfiLxJ4V+Huoav4X0V9T1CJeAoz5CnOZSvVgvXArt965xmkkIZSMZ9QRVQkoSUmrpCaurI+Zv2RviF498Rate6PrEN1rmkgtM+qSvzayHnZuP3geyjlfp0+mkHy1R0nTdN0i2a102wtrKAyNJ5cEYRSzHLNgdyeavblHtW+Lrwr1nOEeXyM6UHGNm7jqKbvX60u4e9cxqDUmR61hfEG8uLLwNrt7ZSvDc2+m3EsMi8FHWNiCPxFfMv7KPxC8beJvinHpmv+JtQ1KzOnTSeTOwK7gUw315NddDBTrUZ1ovSJjOsoTUe59c0U0Op4zzQXUVyGw6ikDZpaLgFFFFABRRRQAUUUUAFFFFABRRRQAUUUUAFFFFABRRRQAUUUUAFFFFABRRRQAUUUUAFFFFABRRRQAUUUUAFBoooA8b/ax8D6r40+HsR0SBrm/0u5FyluvWZCpV1X/awQR9K+TvAPxJ8b/DuSey0O/a1iMu+4sbuDcu/pkqwyp4x26V9XftN/EzxV8NrbRrrQbDTri1vnkimlu0dvLcAFQNpHUbvyrkfh34y+G/xW8KXR+KVr4attcgkfzGkAtnMR+40bk7ieoODnIr6XL6lSlg/wB5T56d/n9x59aKlV0dmY3wC+IXw513xXaabrfgHQ9G1+ebfaX9vCDHJP1x82WjYnOOcdhXM/GnWvFXgH9oSRx4h1n+yjewalFbteyGIwswLptzjbkOMfSvL9Ms4ZPija2Pheaa4t/7bSPTZf4mQTfI312jOfavob9unw202j6F4riQFreVrC5cf3XG5CfbII/4FXXOlSo4yEek01Z9PvMlKcqTfWJT/bP8c6nY69oGh6DrN3YeXaveXD2ly0RbedqAlSMjCsfxrU/Z8+I95/woTxbdatqU93f6As8iyzyl5CrpujyTz97cPwryD4dJN8V/jloMerW/m2628SXEROQYbeEKc/7xGfxrl7u91LwXP408GsG23jGwuOccRTBlb3yAR9GrRZfTlRjhLe+rN/eDrSUnU6Hrn7Jt94w1bXte8QXera3rMOjaa3lWct48iz3Lg7U2k4zhT9MisU+EPjt8Q/GMkevNrOjmRWneS7lkgtLdc8KoTj0GBycZNeo/AdT8OP2Y9T8ZtarNd3Mc2pCNuN4HyRA+3AP415J4Ek+IPx08X3Wk6p47ubK3jhNzOquUjCFgNscSkA9e/asI1HKvWqwsox0u1e3yRTiuSMXuZml+KvG3wl+J406TxNLqUVndRpeQx3jz21xGxGRhicHB69Qa95/av+Kmp+ENI07QfDVwbXUtViaZ7pR80EHQFfRmPGe2DXy58SdD0fw14/vdB0LUpNSsrKaOP7S5BMkgA3/d4xuyK9Q/bTsriPxp4dvnVvs9xoiRRsem5HYsP/H1NdFXC0auIoSkt0+lr28iIznGE0cppvgr4u6r4Ol8fWt1q8lgitOsh1J/PdFzmRUzkjIP4Divb/2cfHPjLXvBviDQ/F9pqc32Wxkls9RuoHXzI9pBjZiBuI4IPUiuk+GXxO8GaR8BdL1S51W0T+y9OWGez85RN5qLjywh5JJHHbml8CfGzQ/iPaaxo+m6LqlncwaXNPIZlUxqNu3G5T1JPH0rzcVXrV4yU6OkXvtY3pqMbPm1sfIPw1vvE1h4rtf+EOSWTW7iOS1tfLUM671wSueAQM89uTWpB4n+IXw98d/aNQ1PV7fVrKdWu7e6uXkEqnBKuCSGBHQ+9dF+yGqt8ctG3Ddttrkrnt+6P+fxo/a/4+Oes44/0S1/9FV7jmqmL+ruKd43v8zlStT50+p6F+3FcC8svBN0g2pPHNIPbcqH+teQW03xL1D4YRyaauqQ+EdGd1kktHMce93Luz4ILYLYPYV6r+2YP+Ka+Ho6D7G/T/rnHXTfDmNF/Yo1dgoybG/J9zvb/AVwYet7DBUny3962vqzWcOarLXoUf2KvG2t6pfav4T1fULm+gt7dbuzady7RDdtZQx5K8qcHpXLfEfTfjp47+IklnJpuvaVps928VlGHeG1hiBOGdkODkDcSc8mof2JZltfiHrtxJuKw6I8jdyQJEP9Kx18dfEP4yfEWHw/H4qk0Wz1CZxDBFKYoYY1BbB24LttHc8miVD2eNqShGKSSd309EClelFSfUyfGMfj/wCD3jK2to/GT3F4sQuFa1vHliPP3JEf6dD1r0D9qS68TeKPBvhTxlaLdR+HLnSopL5EnxAtw75AKZ5IPQ47V5l8cvBekeA/FFvoWn65NrN39lE2oTSY+WUscLgZx8uOpJr274kjP7E2hkdfs9jn/v4K0m4J4euldt2va17rsKKclONzx74AaJ471LxVZ3XhQaj/AGZaananVfs915UZTdn51yN/APGDXrX7Tc3xh1jxfJpXhvSNfh8OW4RI5LBSBdSMOWZl5wDge2Cao/sQ6/oulr4jsdR1Szs7q7uLUW8Msqo0xIYYUHljnA4FYfx9+LHjbVPibf8AhHQtam0XTbW7WwjEEnlNI+QGeSQfMBk4xwABWVV1qmYtRgvdW7X4+bHHljQu2cz8RvBfxC+F1pp2p3/jFhc3TlfKstUlM0LYzyCeR79K+qf2avGd/wCOPhbaapq0gl1G3me0uZduPNZMYcj1KkE+9fL3xz+GVn8P9D0y51LxZNrniXULjEkbNlUiCnLcksfmwMkj6V7t+xD/AMkiuv8AsLTf+gpWGZKFXAqpe7T3tYvDtqtyrY92r84PihIIvi34jkYZCa1MxHqBJ0r9H6/OH4mosnxe8RRtyr63Mrc44MmDWXDqvUqX2sXjvhj6noX7Q3xq0v4kaBp2i6Tot1aR21x9oee7Zd5IUqFUKTjrn3wK7L9mK18U+H/gd4t8TaFpM19qN9OBpVuFz5zIoTfg9VBY/Xaa9S0/9nv4T28sdx/wjZmK4YJNdyuhPupbB+nStD44eKH+GnwnutS0C0t4pofLtLKIRgRQlzgHaOMKMnHtUVcbRnSjhMNDd31HGlJSdSb6HzRovw6+NfjrWL6XXtU1fSGgG+W41a4lijJJ6Iq8Y+nAqL4H+PvFfg/4tWXhy/1251HTbi//ALPuopLlposk7RJGSeMNjkdRU/ww0Hxd8b7zU7nxN8Qry207Tyv2hXlySGBPyx5CKox1NcJ4XttNs/jVplno9w1zp8GvxRW07EEyRrNgNkccjFeyoRqKpSqJNpbJbfM5btNSR3X7a3/JY/rpEP8A6FJUPxM+LWrah4f8KeC/CGoXltBpun20dzNZysklzc+Wq+WCMHapOPdvpU/7aX/JZV/7BUH/AKE9ed+JfA/iLwv4W8PeJtQi+z2+shpLMo2Hj24KE46Eg7hVYSlSnh6Dm9baeuoqkmpysfVPg3wPr3hb4JeJNQ8Xa1qWo65faTM00VzdvMlqnlkiNQxIz/eP4dBXyt8LLvxfB4hNn4HjmfWtRtHtEaEDzEQ4LMpPCnA+8elfXHhDxuvjv9mrVNUmkVtQg0q4tb9emJUjIJ+jDDfjXhH7FSq3xjUsMldKnIJ7HKD+prgwVSpTpYipUWqfyNqsU5QUTk/C3jDxx8PviNC99qWqxXVreLHqVndXDOJFLYdXUkgkg5DD6ivR/wBrm78VeGPiVbalpPiLWLSw1S0S4jihvZEjWSM4YBQcc/KSPeuF/aSP/F/fEY7fa4P/AEXHX0J+2L4b/tb4Q2muRRlrjRZo5iQOfJcBHH/oJ/4DW1SdNYjD1JRXvrX5/wDBJipck1fY5/8Aal+Id2nw08GjQ9TurK51tEvpJLWZo5BEsYOMqQcFn/8AHaj/AGN/Hl9d2vijSfEGrXV69pGuoRSXc7SsIwCsgBYngEKfxrwzRbi++IHirwN4WlUslmsOmIM5zGJS7N/3yT+C1qeNGu/hf8XvF+madH5cNzBc2cSLkAQXCZQj/dBH5VTy+Hsfqdvfd3+IvbS5vadDrv2b9X8W+NvjZ9suvEGsy6famfUprY3khiIJIRNucYy4wOnFHjHR/jv8QviC1reWOu6PZ3U7rbRtI8NpaxDOCxQ4JwOpySTXb/sZaPHoXw38R+ObmHJuGYRcc+TAhJx9WJH/AAEV5bpHiz4ifGr4gReH5PF8uj219vkWCKQxQwxqD8oVSC7Y9TknNYp3xVSVNRUYJK7V7fIpv93HmerMzxJdfED4O+OY7SLxk93dQolx/o968sEik8pIjHHY8EZweK9+/aL+K9/o3wp0K68OzNaaj4lhV0mT78EWwM5XP8XzAA182/G3wnovgnxf/wAI/pOtS6vJHaK99cSFc+exYleOnyheMk16H+0nZzn4V/CvUNpNuummFm/2jHGw/MKa1q0KNaph5SV7t62tfTTQiM5RjNJ7HC+HYfiovhXU/GmlTazcaJtlt76drkyJKjAh8oxywGeTjj8K6r9i0AfGpADkf2VcY/NK7T4bfEbwhpv7K9/ol9qdvHqkFpd2n2Jm/ezPKW2bV6kHeOe2K4r9i/5PjOpY8DSrjJH1T/Crq1Jzw+Ji4cqV0vNDgkqkNb3Oj+Nlv8bvF3xFuNPsdL1+w0Nrv7Lp6wM0cBTOPNkdD35JJ6DiuB8f6P8AED4R6/p6t41eS8mQzI1lfyP5ZUjKyI/r7jB5rZ8VfEjx98Tfid/wjGneI5dD0+81BrK1gilMUaIGIDSMvzMeOmevArC+PHgDS/h7qml6bB4km1zVbmJ5r9pMDy+QFGMk8/N1OeKMJBxdOjVUdVsl+bFUa96UWfaXwf8AE0njH4baH4kuFVbi9tg04UYAkUlXx/wIGutFeW/sq/8AJB/DfOf3cv8A6OevUh0r4/EwUK84rZNnp03eKCiiisSwooooAKKKKACiiigAooooAKKKKACiiigAooooAKKKKACiiigAooooAKKKKACiiigAooooAKKKKACiiigDnfiD4R0bxt4auPD+uQGW1mwwZeHicfddT2Ir5w1P9ku8+1H+zfGdu1vn5ftNkd4HvtbB/SvrGiuzDY/EYZctOVkZTown8SPF/gv8AdC8Aasmu31/JrWsRqVhleIRxwZHJRck5x3J/Ku9+Kng+18deB9Q8MXE5tlu1GycJuMTqQytjvyK6uisqmJrVKiqyl7yKjTjGPKloeMfA74HW/wz8R3utvrx1aae1+zxZtRF5QLAsfvHOcD9axfin+zjbeNvHOoeJoPE7aWb7Y0sAsxIFcLgtu3jrj0r6BorX+0MT7V1eb3np8iXQg48ttDnz4Z0mTwV/wAIjNAH0v7CLFozxmPZtx9cfrXzrL+yjdR6qz2HjgwaeWO0taHz1Q/wkhgG+vH0r6qopYfH4jD83s5b7jnRhO10fNGufsp6Ncy27aL4qudOijt0STzbUTNLKCSZSdwxn0x2r134ifDfR/Hvgq18P+IHdprZEMN7CAskUoUAuo9D3Fd1RRUx+IqOLlLWOwo0IRvZbnyXN+yTqX23MPjO08jPDtYHzAPwfBP4ivbfhj8KNC8A+E77RtLmknu9QiKXV/Mo8yQlSBgDooycLXo9FXXzLE148s5aChh6cXdI8G+EH7PY8AeOLTxP/wAJW2om3ikjEBshFu3rtzu3np9Kb8YP2ef+Fg+ObzxP/wAJW2n/AGmKKMwCy8zbsXbndvHX6V73RSWY4n2nteb3rW+Qewhy8tjyH4y/Bn/hYmneHrM+IDpv9jRNHv8AsvmeblVXP3hj7vv1rT8PfC/+yfgld/Db+2mmFxBcQm+NuFK+axOdme2fWvS6KzeLrcihzaJ3XqUqUbt2PFvgf8DV+GniW81hvEZ1YXNkbRoWtBEBlg27O456Yx71xXiv9lhbrxFPf+G/FQ02ymlaRYJrcu1uSc4RgwyBnjNfT1FbQzPFRqOpzavcn6vT5VGx81al+ylo82l2UVn4qu4b9C7Xt3LbCU3LHGMLuG0DB9Sc8mvUE+GdrcfBeP4a6zqT3sMdoLcXkcXlt8rZRwuTyMDvzivRaKirj8RVSUpbO6HGjCN7Lc+W/C/7LmpaR4q07V5PGVs8Njdx3KKlid77HDY+9gZx+FdH8Zf2dbbxp4puPEuja0mlXV4Q15DNAZI5GAxvGCCpIAz1zX0DRWjzTFOoqnNqifq9Pl5bHzTbfsr6c3h6eC/8V3VxrcjR7L4wZSBFPKKhbJz6k16p8Dfh3L8M/DV1oTa2dVimu2uUc2/lFCVAK9Tn7ufxr0Kis62PxFaHs5y03sVGjCMuZIB0r5v8S/sxrrHjG/8AEJ8ZvB9rvmuzCNPB2Zbdt3b+frX0hRx7Vnh8VVw7bpO1yp04ztzEcIIQKxzgAVg/EPwppfjbwne+G9X3i2u0A3RnDxsDlXU+oIBroqKwjKUZKUXqimk1ZnyrYfso3keostx45I09jh/ItCk0if3T820fXn6VvN+zFYWfjG213QfFUthb2lxDPBaSWYl2GPbkF94zkqT04zX0ZRXoyzfGP7ZisNTXQ8M+NXwFHxI8Yf8ACQt4obTP9ES28kWYl+7u+bO8f3umO1dR41+Fll4o+Edj4CutQMcljDbrb3/khijxALv25HUZBGe9el0Vz/Xa9orm0jt5FexhrpueHfDP4GXngvTvEWlp4ye8stcsGtpImsdnlyEELKPnOSASMd+KPgr8BR8OPGP/AAkI8Ttqf+ivb+SbMRfeKnOdx6bele40VUsfiJKScvi38w9hDTTY+ffiV+ziPGPj7UfFf/CWtZG9ljk+z/YQ+zaqjG7fz930717P4m0O21/wnf8Ah28P+j3to1s7Y6ArjI+nBrborOpiq1RRUn8Ow40oxvbqeC/CD9nm38B+OLTxPP4lbVXtY5FjhNkIgHZdu7O49AT271c+NvwGt/iR4ti8Qx+IW0mZbVbeVBaeb5hUnDZ3DBwcV7dRWn9o4n2vtub3tri9hDl5baHMeAPCdn4T8Cad4ThcXNvaW/ku7Jt84nO5iPck14Hrv7KbNrslz4d8XDT7BpC8cUtuzSQZ7KysMgDpnFfUdFKhjq9CUpQlrLcc6MJWutj5q1f9lPR7nT7GHT/FN3b3Uav9tuJrYSG6diCGxuGzGCMc9a9P1b4X6drnwhsvh/r16939jt444r6KMRukicLIoycHHUZ6Zr0aiipj8RUtzSvbVCjQhG9lufMPhX9lS2s9aN14g8SrqVnFuMcENqYjKTnG87jxk9B1rrPgt8BF+HXjUeJB4obU/wDRZLfyTZCL7xHOQx6bemK9yorSrmmLqxcZz0ZMcPTi7pHzV8Q/2YYtZ8UXWs+HPESaXDeTmaS2ntzIInJyTGwIOM84PTJ5pbn9lXSZdBhhXxVdjWPOMlzfyweYJV24CBC3AB5zkmvpSiq/tbFpJc+wfV6euhyHwi8Iy+BfAtn4Xk1P+0lsy/lz+R5RKsxbBAJ6ZIzXXiiiuCc5Tk5S3ZskkrIKKKKkYUUUUAFFFFABRRRQAUUUUAFFFFABRRRQAUUUUAFFFFABRRRQAUUUUAFFFFABRRRQAUUUUAFFFFABRRSA0ALRSE0o6UAFFFFABRRRQAUUUUAFFFFABRRRQAUUZptADqKSigBaKSigBaTNFFABmjNFFAASaSlNJmgBaKTNJQAtH0pKQ0AOyaN1MpQO9ADwaWmilzQAtFJmigBaKSg0ALRSUUALRSUUALRSUCgBaKKKACiiigAoopCeaAFoqJZ4m+7Ih/4EKeGU9x+dQqkXswHUU0MPb86cKq4BRRRTAKKKKACiiigAooooAKKKKACiiigAooooAKKKKACiiigAooooAKKKKACiiigAqlrOqWGjabcanqt5b2VlbIZJp53CIijuSelXCTnFeHWVq3xl+Juq3WrlpPA3hS++x2dhn93qV8gBkllH8SIThV6E80mxo2IPid4s8YSN/wAKz8EveabnC63rUxs7WT3jTBkkHvgA+tSr4Y+NV9Mbi++J2i6Vn/l307QVkjX/AIFK5Y16nHHHHGscaKiKAqqowAB0AFOpWC55VceEvjNbyLNY/FjT7pl58m98PxrG/sSjZH4VS1L4oeM/AirJ8TfBQ/ssEK+uaBI1xbx/7UsTfvIx/wB9D3r2HjOe9MuIoZ4ZIZokljkUq6OoIYHsR3FHL2HcpeHta0vxBpFtq+jX1vfWF0m+GeF9yuP89q0a8D0rTm+C3xls9P05mj8BeM5miitiT5em6ljICf3UkGQB6/Sve1OaaE0LRRRTEFFFFABRRRQAUUUUAIetIelKetIelAAOlLSCloAKKKKACiiigApuadTaACiiimAUCiikAjUh4FHehulAAvNOHSmKacvSgBwpaQUooAKQ9aUUj9aAFopBS0AFFFFABRRRQAUUUUAIacKQdaWgAoooNACE4rL1++a1tiI+ZHG1fb1NJ4m13TPD1h9v1a6FvBuCgkZyT2AFcrJ8UfAco/e6qG9jA5/pXnY6vH2cqaqKMmRKpCOknYVOpJP155P0z65H61aSSeM4V3VslQMsuWPX8BXMav8AEDwb51oNN1EBDKBOPJYhUx1wR1p6+PvB0bbV1xQnA3LE6kL34x3r4qNN0pyip3t1J9tT6SPQdD+0SbpZJneLG1AzZ3EdWzWuvTk1wVt8UPA6+VbxasqgkKuYmAHOPSu7jYNGGUggjII719tgJQ9mowle25cZxl8LH0UUV6BQUUUUAFFFFABRRRQAUUUUAFFFFABRRRQAUUUUAFFFFAHG/F/x3YfDfwJd+KtQs7i9igeONYISAzu7bQMngc96o+BPiM2ta6PDniLw5e+F9cltvtVpbXUqSx3kP8TRSJwxXIyvBGemK1Pi14NtvHvw81bwtdFUN5CfIlP/ACymXmN/wYD8M1x4t7n4kfCawvrHZp/jPQJR5JbhrTUrf5Xjb/YfkEd1cUtbjVrHra9KWsHwF4ktfFXhPT9ct42hNxHiaBvvQTKdskTe6sGX8K3qYgooooARiM+9ePfsiMG+E9w24Fzr2pFznnP2lutUP2g9Y8ZQ/EvwL4a0Pxc/hTS9cNxBJfpbrLm5UAxxnd/e6Dnqa6j4B/De6+GXhrUdIutc/tmW81J74z+R5WC6qCNuT3BP41O7Ktoek0UUVRIUUUUAeb/tJaE2t/BrXhBxfadCNSspMcpNbnzFI/75I/Guh8N+LtKvfh9pHi7UdQtbCzvbGC4aa4lWNFLoDgsxA6kitjxFZHUvD+o6cu3ddWssA3dMuhXn25rxPwT8NF8DeCrPWvixrdtrcXhiyK2Fkkf+g2SqPvKjf62ZvuhmHcACp6lLY9w0nUtP1Wwjv9Mvra9tJRmOa3lWRG+jA4NW681/Zu8L6n4U+GEFrq0KW11fXdxqLWqjAtRO5dYj7qCAcd69KqiQooooAKKKKACiiigApKWigBuPeloxRigAooxRigBKWjFGKACkPSnYoxQAyinbRRtFADaKdtFG0UAMIzRin7RRtFAEW2nDrT9opNooABS4zQBS0AJSGnUmKAEFLRilAoASilxSYoAMZoxS0UAHakpaKAAUUUUAFI1LSNQB5L+0sGk0LRow2A19j8dpANczH8G5JEWT/hK7FdwBwU/+yrpP2mRu0DSVClibwjA7nYa8jHg/xcRn+wNTOf8AYNfHZi4/XJ88ObY8nEqLrO8b7Gp4/wDAreE7C3um1i21ATy+WUjXBHGc9TWXH4eLxqxvBkgHhM9qp6toWt6TEkuqaXd2kcjFVaZeCfasU6jaKShvkBU45evDxNOc5NUly+W4YbE4TD1H9Yo37K7Ru6to/wBhsXuPtHmY+Xbt9f8A9VfV/hli/h3TmbqbWPP/AHyK+NVvLedXijukkbaTgNnpX2V4X/5FzTMf8+kX/oIr3+G4zjOfO+h10q+HrVpSw9PkjZab6mnRRRX1x1hRRRQAUUUUAFFFFABRRRQAUUUUAFFFFABRRRQAUUUUADdK8i8Y3TfDn4taf4oT5PDfiyWPTtYHRLa9Axb3HsGH7tj/ALpNeumsLx74Z03xh4Q1Lw1qqbrS/haNiOsZ6q49CpwR9KloEcLp8/8Awgvxvm0WTMeh+NFa9sSfuw6jGB50Y9PMQK/uyt616sv3RXz1DBr/AI2+DGpeHtQbb4/8BXy+TPzukuLcB4JR3xLHx75NdH8Ofj94Z8RRaZB4gtZvC17qcIksftrqYLrkqQko+UMGUgo2CCKE0U1oex0UxH3Y6c+hp9UScb8YvAdh8RPBVzoN3Iba4DLPYXiD57W5TmORfx6+oJrH+B3jDWNa0688NeMbc2ni/QHFvqKH7twmP3dzH6o4HbuDXpLda898cfEj4e+EtdU6heQ3fiNojBFZ6fCbm9dSc7NiAkDIzzikxnoO5fasDXvG/hLQdTg0zWPEOnWV9cMEhtpZx5rknAwo55ryD4d3Pxyn8A22i6f4bstEuN87tq/iC7Mkv7yV3UrAmTkBgBuPGOlSeAPgf4w8N3k2qN8QNOOsXUjS3epDQI57qZmOTmWViQB0AAAA7UrsfKj3rdQG5xiuU8OeH/Fmn6mlxq/ju41q1CkNayaZBCCezBkGQQa8a8BePfE3in9rLV9G0rUbhfDunLcrewMd8UnlYjUqD9w78cjBOTRzWFa59Iv9056V5v4h0bWfGfxItrTUrd7Xwd4feO62P11S+6p/2yi4Pu+P7tehQXEVwm6GaORMkbkYEccH9ak9+fenuIcvSlpoOBSF8DJwPrTAfRTN/YCnKT3xQAtFIWwaN1AC0UmTRmgBaKaW47UbqAHUUmaCeaAFopM0m6gB1FN3UuaAFopu7ml3UALRSBvWjNAC0U3d16UBqAHUUm76e9BbFAC0UgNDHAoAGOO1CtuGR0rxH9sbxxc+DvhvbrYXFzBe390Uikt5CjrsRmzkcgBtn8qn1X4rH4YfBnwpqXjqSfU/EOo2cY8uNAHmm8vczNjgAZUE+pHrU8w+VntFFct8Mtc8R+IPB1lrPifQ4NEvrxRKtlHMZTHGeV3EgYbHJGOK6jPNUJ6C0UhOKWgAoooJwKACkLcnrSbv5V89/tYfErxJ4X1zwx4Z8FXU8Gv30ySjaoaMq0gjVXU/eDHIx+NJuw0rn0MKKhtftAtYhclDPsHmFB8pbHOPbNSgn0piFopN1Ju5oAdSN0o3UE0AeRftMMyaFpDL94XhI9vkNcAPi142VQq31oABgD7MvFd/+0vxoejlvui8JP8A3zXkw1LRsD/QyPpEK+FznFVcPi5ez6nNDDKvVneuqe247xT401/xPbxW+sXUM0cMnmII4guDjHauLk0XTXcuyNkk5/ed8102sXWn3FqEtYDGwb7xQDivQNN8Z/DeDT4IbrwYZpkjVZH8lDuYAAnrXHhqs695VKnK/O552LwkFWcXVjK3XU8cg0yytHaa3Uh9jD7+a+0/C3/ItaZ/16Rf+givnXx/4j8GatoRt/D/AIbbTbveGMvlKPlGcjIr6K8LceGtMHf7JF/6CK+gyRfv5+9zaLU3wFJU5SUXc06KTPNLmvpj0wopM+4oz9KAFopNwpcigAoyKRqydZ1P7DsSMB5G5wTwBXPiMTDDwdSo7IDXorno/EDEfNbr/wB94q9p2oLdS7VjZTtzXPQzPD1pKMZagadFJS16ABRRRQAUUUUAFFFFABXDfHXxXN4P+G+oanYzPDqcxW005lt/O/0mU7YwVJAxnuTgV3J6V5X+0doera14Y04QRajfaFBeq+vabYNtuLu0xzsxySjbX2jBO3jmlLYcdzybwHpfjZ/F39o+KPGHi3wd421S2S0ZrzSLeSwvimdiq6DaSMnAba2DxmvVPhR8J5vDXh3WtB8Xalp3ivTdTvHvFt5tOWNIXk5kAUkgAnBwAMHNdN8Lba8TQUkXxQfEuhzIsulXU8f+krGR9yR+j44wxAbqDyK6nUb6003Tp9Q1C5htbW3jaSaaVgqxooyWJPQUlHQbZ5f8LJdQ8E+ML74Y61dzXOnrG1/4ZvLhyzPaZ/eWzMerQk8Z/gI9Kz7H46NcXWp6x/wiN9P4GsdRl099fs5hNsaPG6V4QNwiyfvjNczd6dq/7RXiC21KKS98PfD3SZZFsryIGK91ZmGyRo2PMcJHGe/8vc/CHhfQ/Cfhq38OaDp0VnpduhRIR8wOepbP3icnJPWkrg7Hi37Rmr+L9avvDWneE/FcOneGtftmEF1bvsF9c53LbG4XJiEiZCsP4hg13nwM8O+AtK8PG58I6Eum3gcxakLobr6OcffjmdvmJB98Hgjg1wfxa+GPiDRfDGtaf4H0ka94Y1QNLN4eMvly6ddfeS5snP3cPhjH65I7iuntPDvje18JeH/GunRKvjiDTIE1vTpmCx6sqp80UhHCzD+CTseDlTQr3G3odXdfEvwdY+N5vBuo6stjrEaRuEuY2jjkEn3dkh+U56deoIrsUIbODkV84fF3xr4H17wmvji3lsoNc0RltdW0DVQEuLm3dwJbKSJuS3O9GUHDKCDya9Y8DaDq3hqaOz0/UbjUfC9xEHtoL1y1zpxIBCK55kj54DfMvAyRT5mTY7HVLlLLTrm8kwFt4XlY+yqT/Svgv4FeI9X1CbVPD3hvVLaz8VeMtQeIXkrBBZ2YLSyMD1aVyxAHXC/Svtz4g2Wp6h4F12w0iMSahdafNDbKz7QXZCACT0614VoX7N8x+DWj6VcXlvovjfT746lHqNp8yRzcAJkD7u1U6DgjPrUtNsqLSRpeNdTsv2a/guLfSbm51nXNSuisU165bzbhly8pX+FFC/dHfaD1zXnXwu8VePfEXjTwpJH401DWvEl1cpPqtrbuFsNM07JZlnUDDSsMccbcgda6T45+ALvXNKh1D4neMLWLxCwEOlw2FpJJZwRrgyEqfmLucZfjGAAMVf8ABty3iya18Kalr2jaVb3YC6gmgafJBPq21QNskzY2KwHIXk9ARXNLF0Yz5JSsyXVpp8t9Tl/in8dtX8SfFC48K+GfFNr4W8Kab5i6hrXDtMFHztGe5zlUUcseasXXjTxFo37OGs3l9dXsltrGrrZeG01uUyXUlodoaSQ8Mw4dvYcdK7DS/gPqfhPxzqeseD08K3ei6koRtK1ezcpAoYOApUHO1hkE8849683/AGrPB+pnVvBen6xrUms+Jtf1I24kjj8qCzgyiCG3iBwq5fJY5ZtvJrd3NVY568vvGi/suW+ueIPF+s20K3YsvD0MN48T3GXJeaWQfM6hVIRc4AB9RX1v8BtT1TWfhF4a1TWFK3dzZJIQWLHac7ck8k7cHmvLfG/wB8SeMvEekabrHiqyi8B6KcafptralJ1hwB5bHoThdu/rgnua+gtPtoLO0htLWFYbeGNY4o1GAqqMAD2AFVGJEpJmN8SNZ/4R3wFr2u7trWOnzTqe+4IduPxxXiPwq+KvibSf2e9b8d+P7yOaWG4e20qMKBJNIECquQfmJkz9MH0r2H4w6PYeIPhn4h0bVNWXR7K6smSa+YgLAvUsc8Y45r4y+Idz4W034LW+gL4xtfE+oWBW00m20+0mjtIQ0haW5LuoEk7DIzn5QcKOpole44K575+z58Qtcj+Det+MvH+uzX9tpZk3ySwIjhkyXRSv3x8yKM87sivNtf8AGnxg8aeBtV+K+jy6npOl6dKY7SxtLlYkjSM7pbmZTzKFHyBBwTknpUnwq+Hk3xI+DK+Dbbx/pj2VhbvPb2enRyqVu3ctvvCwydp3AIBj+LnivRPh18KPiFF8PLL4deMdS0WDwxazFrgadve5v4vML+SzMAqIW+8RliOOKVpDdkcvpfxM+Kuu/H/wv4d8uz0q2mtrd9Rt4ZftETRNG07PzgqzJgYxxkc1o+JPin4g179p7SvCvg/XpbfRLOX7BdiKJJYrq4CmSQHPIVANpYdCDXS678EtXm+Md9460PxUumw6rYizugbbdc2kYVVP2ZvuqSqbcsDtycZ4xm3nwC1bQ/ipb+MvhzrGl6RCun/YRDe27ytakx+W00eD87kc/N1YnPFHvBeJm/HL4wazoXxu0Twx4c1F0itZIv7RiSIS+cHyxhVOrSMNoUDBBI9a5xviZ8W9Z/aI0/w1Z65a2qbl+16VYwpPFaDBYxSufvuq7Q7ghVJIGcV03wc+Beo6V8VfFGu+LLe4udLjklj0d7i78ya4aUbZblipyrsucdMbjjGK9f8Aht8M/Bvw+guF8L6OtrNctunuJXaWaTnOC7EnHtTUZBeNjs1+7Xzn+154z8SWer+F/BPhbVpNIudSnjmmuYziRsyiONB7biWPrgV9GL90V8RftK64/wAQfjzpPh2xtI/P0jV00iK3QP8AaJwSjySsR91M8LjnhjTm9CYLU9E+JHi7xd4d+Lfgf4eeCNfluyI4otSnuZVmMjSTfMz/AO1tR+OwJ4qT4zfFTXZvjx4d8E+C9dms4bO5SDVHt4klWWeY/LEQ3XaBk46ZPpW94j+AkyfFPTPGvgfWLHw/5FobSSBrPeYMoVM0WDhpMMeXzzzzVPxF+z7ead8QPD3jH4f6pp9rc6VCY5I9VieYTTENm5Zl5eQ7yxz1IHIqbSHeJU/aZ+LGs+FfG/h/w34d1VbK7DRTX0m0Oixu/IZP4sqhAUYPzcdq4/x18VPixffGjQvD+kaomjNcyIX0W2t0nlto3b5VuM53SlRuZRgIDya6rwD8Ddbt/j/qPiTxTJcapo1qi3Fvd3kys9/fFADMUX7gXL7RxtwuK9c8D/C/wZ4Gu9Q1Pw3ogj1O8LPJczzPNMxPO0O5JAz2zTSbByijxOT40eK5/wBoDUNF0DOp2VrHNa/2aNoW6uE+QMHP+qRCGdn6BQfasv4TfFnx3qHxX8R3uveLoL/wpo1vNc37Wlmv2VUjBH7tj8yjcCFySW4OMGuu+A3wPni8MeJZ/iZYP/amvTPCY4roh4LXcW2q8Z+Us5JOD6Zr0PVvhL4bi+EOsfDzwtZw6HbajatH5qIXYycEO5PL8gZyelFpBzRPAtb8cfFr4jeD9d+JHh19V0fSdILR2NjZ3Kwk7R5ktxNn/WCNeNg6k+xrTtvip8Vtc+L/AIH0OJbLS1vbW0kvI4pfPjlhlzKZCCAVYxqeO2evSus+G3wj+Itn8PF+G3ijVtEt/DH2h2upNPMj3l3Cz7zDuYBUUngtydvA9a1fE/wR1W4+MaePfDXiWHSVl08afJG1rvls4xGI91sfuhtowNwIGc0WYXVzmPiF8Utf1P8AaQ0Lwb4N16e006yuFstRMUUcqXFw+WKHd2RVwSP9r0p3x0+Lmr+GfjpoWg6Rqbw2lsIjqkKoJfOR9zeUqf8APRsKFwQckdq0dY/Z/wBQ0f4maV4z+HGp6XprWdibTydRgeby3KMhuAQcu5Dbju6t1POKo/D74G6xpP7RFz4l1bztQ0CyjW6try8uFeW8v2jUNMy9QQS+OgHGBilaQ/dOd1Xx58ZW/aF0Pw5/b9jpst9FBcXGi+UrQ2sMj8xEnmSUR/MWyBkHHA57f48fFrxFZfELS/hj8PEtZvEF5t+0vNkiLeMqvA4woLMewx9aseOvhB4un+OK/Ezwfrek288tqIHj1GF5Psz+UYvNQL97CnhTxmufk/Zu8Saf8Ro/FHhn4jXdj58ZF/dXEHm3pkdNk0kbH5QXGcdNmeOKPeC8Tzn4hwyeJPi14N+FeoeKr/xdc2F7svr+YIqrNIVaWMbRyiIh65OTjPp33xsv9A8WftD+FPh9eaHHq62s6KBFcvDJajaJWZiCVdMBcoy/w9ea1r39nzU9D+Jen+L/AId65YacILE2hTUoHmeJzGUa4UgjfIQS3zfxEnnpTLT9n/xH4e+JDeKPCPiy3ja6tGiurzU4nnvI55FCy3EZB2l26gH5QT0wBRZj5omb8RvjHrmh/tG2/h/Rbia4020HkXmnxKH+1yGMGOGMfwyF2A3ZAHOelZvh7xr8Y7j9pqDwne+KNOCKIZtT0yOFTBBGy72iiJ+Z2RcZfI9cYrpPgx8E9T8L/HLXvEmqW8kmi2hcaHJcXQmllkkCiSdu+84bk/3uBV/WPgz4xtfjbrHj/wAK+ItMtI9Zt2hle6hZ5rAsqK7xAfKx2p8u44Gec0WkTeJS+LvxW8U6t8VoPhJ8NWhTUXBjv9QZubViu4t9EU5Pq3Hat/4SfFLw2viZfhbL4u1TxTr0DSL/AGpNbpsndOXTMfQLg4JHOOprxrWfAOjfD34q6rCnxji0yzvoTHfQJDJc6ssMpV5E3Ip2M5Gd/Bw3SuR+DV7YT/GLXr3wz4g0TwpDdPJZaTNdwyNNHbsyoDbKBtMoRVGH7sTikm7lOKaPvSzvLa7Mv2W6in8mQxSeWwOxx1U46EelcJ8f/iIfht4Bk1i3tReancSi10+3P3XlYE5bHO1QCSB1xXVeDfDemeFPDtromkxOtvACd8h3SSuTlpHbqzsxJJ9TXIfH/wCGEfxS8GR6Muovpt7a3AubO5ALBXwVIYdwVJFavYyW5434E0j48+IdH8LeOv7euZrzU75Zmia5WC2tLIsCWlh/5al1yAB90Y9eJAIvHH7dMixNDc2Hh+zjd2UBwrxLkKD2Ikk5+len6R4S+Ks/hax8Kax4n0TS9Ot7ZLWe80aCT7ZPEqhcIX+WIkDBYAkckYryrwL8P/HnhT4l+OdL8KeFptGj1d0tdP1xyrW9nZ7iXlXJLPLjbhf72S1Z2ZdyD4yfG/XNY+K8/gbw34ltPCugaXI8eqaxNhi2wZkK/T7qqOWat34f/Eu+8CfBrxB4u1651S80h78Q+FYtYm3Xl2u0AuxODsLZfH8IB9qv6T+z/qfg3xpdar4Nn8P6lpN5brBNYa/bvIeCGLF1zubeN2SM9ql+LH7P+tfEDw2bjU/Fkc3iiOUG1byWisLWEDBgiiU5Ucg7zliQO1C5rj921jndC+IniTSrCx+LnxG8Y3lhpGoSmHSfDthAn+nRjP71g/IBHIAIONvPNeh/GP4o2dt8BovGvh64uETVjEmnllMUpLEn7pGQflPt+FebfFL4GeN/+FYW18dSl8V+LLKW3jWO3VYUtrKNSvk2ynAByVZifmYj2qH4m/Cv4mePPCuhT2GnTaQljJFYaXpElyqNZWYj2y3E5BwZXPYZ2r7k0ah7pm+KPi38Ur34CWHiS11qHTY7XyLa71VbdRLqN27cxxA/KqRr998cspA6V9C/BXWdeuvhpoF3421ewudZ1AMY5YgqLOCWKBR/E2wZOPc1z/xf+Dcfiz4Nab4D8P3kOkPpLQvZsyZiJRCpDAeu5ueeea0vhr8P9W068sda8aX1nf6lp1mtlpdpZowtNOhChWKbuWkcD5nPbgYFNKVyW1Yz/wBpUb9D0hcgZvSMntlTXPp8KPD7IrHx1aqSAcHy+P8Ax6t/9pdS2g6QiruLXhUD3KGvL0+G/jF1DL4dnYEZBDr/AI18njn/ALZP3OY8fEJOtK8L3sW/iD4N03wxYW91YeIYdUaWUxmNNvyjGc8H1rfsPhfoVzYW9xJ40t4nkjVyhCZUkZx1rhde8K67oEMc+raVJZxysUQsQct+Bq9b/DvxfcQJcQ+Hp5I5VDowZeVPTvXnxs6kv3Tflqc0bc7Spmn498D6X4d0E6hZeJYdSk3hPKTZnBzzwa+i/C3/ACLem5/59Y//AEEV8qa94P8AEWh2DXmqaPLaQZ272Knk9uDX1Jod1bWnhjTHubmKFDaxjc7gDO0etezk7Ua1SUo8qsjtwdueTtYNZ1Y2lysMSCRurAnpUMeu7gC1vj1w3SqupNoMwkuF1a238t/x8Kc+3WsvTryzns4blruzXzVBKNOuR7HPIrmxONxdPENRkrPVa9D0OZdzr9OvRdhtqMoABOfft9az7vXhHdNHHCJEU43bsZNPtNR0WG08j+1bMkg7m89ck+vWsLWrjRrG0a4ttSt5fmUGMTAk5IB5/GuzG4zERoRlTmrrfYOZdzcj1yNsboXH0INadncLcQiVQVGcDPeuTimsvOUPqVmqnq3nr+PfnjgV1lp5LQI1uyPHt+VlORj2rbKsVXxDbqO6HdPqNvdQsLNlS7vbeAsMgSSBSR7ZrG1CXw7dyGb+2LNZcdftCkflmvJ/inp9jrHxdNnqs91HarYoQYEDsDzwAexqifA3gwA/6fr2QO9qlcePzWMpSo1Ixsu7scjrzu7R0PSdO1DT7qJ5Bf2aBZXjINwoOAcZ6966LTdU0a2h/eatYiRuXP2hevp17V8xaNokWovdBUuHEMpVdgGcdsjseKs6h4XFrYTXHk3Y8tCcsowK8HB5vSwdTSN5HTThWqUfbLlt6q/3H1jG6ugZWDAjII6Gn1yfwpdpPh9obSElvsq8muluZo4YTLI+1V6mv0GjWU6SqPS6CMuZXJ6KoQ6nYt0uIx9Tj+dWY7mCT7k0bfRgaIYmlNaSRRNRSKQRwaWtk7gFFFFMAprjIHHenUUARwRJChWONUXJOFGBk9TUOpWFpqVjPYX9rFdWlwhjmhlUMsinqpB6g5q1RQBXsrSCztYbW1hjgt4VCRRRqAqKBgAAdBU9DdKhkuYY5VjkmRHY/KrMAW+gqW1FagTig0itmlqgOb17wL4O17WbbWtZ8MaXqGo2xBhuZ7ZWkXHTnvj3ro1GPypaKACkPelpDQB4J+1M3/Ew0Nf+mcx/Va4H4Rnb8S9DP/Txj/x013P7UpzrWiL6W8v/AKEtcB8Ln2fEXQm9btR+hr4zGSf19+p8/iP98+Z9fp92vMfHvwzvfFPxk8KeM5L63j07w/GStuQTI8pfJPTAGAvOc8V6cvSlr7K11qfQp2EpaKKYjF8c+HrXxZ4Q1bw3esyW+pWr20jL1UMMZx3xXluifCPxJqWu+E28d3+iXei+EIAum2VhG+LmdcBZ5g4wCAo+VcjPevbKKVhqTRWs7K1s2la2tbeAytukMUYXe3qcdTVmiimIBRRRQAUUUUAFYq+FfDq+J/8AhJv7Esf7aMflG98oebt6Y3fTj6cdK2qKADFFFFABRRRQAUUUUAFJzS0UAJzQKWigAooooAKKKKACkbkYFLRQB494t+Gvi6Hxh4o13wNqWjWbeK7KK1v3vkfzbRkVl82Ep97Kt91sDIzmuw+G/wAPdB8D+ENM8PafZwTrY/P9oliUySTH70uccMfbp0rsaKVh3YCiiimITmloooAKKKKACiiigApDS0h7UgPIv2mTt0HSGBwy3hIOOh2mvNU+JHjZFCrrcgA6ful/wr0n9pzJ8P6VjjNy3/oJr5rOj3xJI1Nh+Jr43MrrGTanynh46rOnWfKdv4i8U6/4ht47fWr9ruKN96KyAYPTPAq/bfEjxlbQR28OuMkcahEXYnAHA7e1cHpdhcWksjzXhmBXABzxzXs2mfEvwpbWEFvL4IhmeONVZ8R/MQME9K4aacpv97bz1MqFWc7uU+VnDeIvGfiLX9Pax1XVDdQA79hVRyOh4r074p7v7H8MoxJT7EGx2ztUdK5Dx/400DxBoLWGm+GI9Mm8wP5qqnQZyOBXYfFT/kEeGf8AsHj/ANBWpxMv9nre/fRa/M6YXcZ+9zbGdp/gDVryyhu1lskWZA6gscgHpnippPh1rCRswnsSQCcBj+nFdboXijw9FoljFNqkEckcCqytkEEDFW38WeG/LfGr25+U8DOen0rw1Tpcu+p6iwmG5VK/4nj+n2El9fx2MKIJZGKjJwAR71v/APCDap/z3sx/wI/4Vm+HLqC18SW93O+yBZSzNjoDmvQh4k0HH/IUh/OvOnN3OTC0aM4vnevqcDrfhm90mz+1XDW7x7tvydcnp2r1X4MMx8FJliQs8gHPQZrivHGtaZfaKLe1vY55TKpwuegrtfgxx4JH/XxJ/OvpuFZyeN1fRlwhCGI5YPQ86+KL6XH8YJG1m1iubX7AgMckxiG7nByKqfavh928P2Wf+wq//wATVn4ro8nxdnRLa5uCbKPKQW/mvjnnb6VlCzm5/wCJPrP/AIKf/r1OZVK0cXUjTjdXf2UzehSw8lLnnZ32scHLp899cSva6zZ6XGjnCzMfmUnjHHOKa2jXsKmV/FOm3SqMmGNiWf2HFdn8PNTvNPOoLa6Sb3fKCx/s77QV68Hn5T7Vt+KNd1K48PX0E3h57eN4WDSnRfK2D135+X61FtPebX/bn6nkLDU5Qcr669+h6x8Jzu+HOh/9eo/mas+KJbgutusb+T1ZgOCa8+8FfEax0XwjpemSadcyyW9uqsykAE+34Vrt8WNOZf8AkD3RBz/GOa+lq5lg62EVH2tnbpf/ACPThXp8q17Gii4GWyo/H8eeR7fjVhIwTnYCFIJwob/dXI9utcfP490+XWjef2ddJb+VsMSOFO8HO70qa2+IWlQ3CyNpV2+0lgCVyWPc+tfO0quHhUtKdlfzKjiKbdk7nqOj25t7bD/fb5mHYH0FX68yj+LGnbgG0u7RScE7gcV6PayrNBHMhyrqGH0Nfd4DG4evHkoSvymsZxlsTUUUV6JQUUUUAFFFFADX6V8z/GTxRdL8URJ9nj/4kkgEQ3sBL0b5uf5V9MP92vkn4z5HxM1//rqP/QBXiZ3OUaUbPqedmM3Gmrdz6m8M3j6hoFjqEiKj3NukrKvQFgDgVZmvraK8jtJLiJJ5QWjjLYZwOuB+NZngU/8AFF6N6/YYv/QRXlX7TdxcWd/4du7OZ4J4mmaOVDhlPy9K7K2KdDCqra+iOqdb2dL2jPbtxx2zUFlfW95EZLaeKZFYoWRsgMDgivLPhR8V7fWlj0fxBIlvqWNscx4S4/wb2715lb+MtX8H/EHWZ7FzJbSX832i1Y/JIN55Hofeuapm9KMYTWz+9GUsbTUYy6M+oL2+t7NFkup4oUZggZ2wNx6Cpt+V6jNeOfEvxZpHiz4PXd7pk3zrLB50LnDwtvHDf4isD4VfFibT/J0fxRM0loBshvG5aL2f1HvVvNKcayg3o+o3jKcaig3oxf2omz4k0hfS0c/mw/wrz74ctt8e6E3/AE+x1237SlzFdeKNKlhkWSM2G5XQ5BBc1wvgJtvjfQ29L+L+dfOYyV8ZJruePiH/ALX8z7JXpS0g6UufevuD6MKKKKACiiigAooozQAUUUUAFFFFABRRRQAUUUUAFFFFABRRRQAUUUUAFFFFABRRRQAUUUUAFFFFABRRRQAUUUUAFFFFABRRRQAUUUUAFB6UUjdqAPI/2l1VtC0fcwCG8IJ9BtPNc7H4D+HZjUnx2oJHI82Piuh/aXGdA0hV73ZH5oa8aGgX+B8sX/fYr4nNsRSo4yXPFO9tzheFrYitL2VJzat8joPiD4c8L6JY202g+Ixqk0kpWRA6nauM5496yo9K0sxIzX5yQCfnX0rMvdOubGNXnCbSduQ2e1dPa/DDxndW0VxDpkbRSKHQ/aF5BGRXkVIPGvmoKy8goS+qVZRrYZSfZ30MHV9PsbeweW3uvNk6bdwPH4V6p8U/+QP4Z/68B/6Ctec+KPA/iTw7pbX2rWMcEGQgYShjk9OB9K9G+KX/ACCfDA/6cB/6CtU6FSjhKyqb6fmia9SFRzlGmoKy0Rs6JpOlto1m7WFs7NCrMWjBJOKsyaPpJjYf2da/dP8AyzHpXM6XceKk0+3WG4s1jEY2B1ydvbNTPc+LmQ/6TY9DnCc18c8ZR5rOaPQhyqKvT6djiYUBuSuPulsCpg3A+Vf++RSabbXF5qUVtBtM0jFRu4Ge+fyroj4R1r1sf++zXZJ2sepw3mOEwuHlCvTu79rnOy827s2M8YwMYFeyfBj/AJElf+viT+deXa9oOpaZZi4uvs5iLBT5bc5PtXqPwX/5Elf+viT+dfScKO+N+TOLNMVQxGP5qEeVW7WOD+IC6q3xrkXRkL3f9npgC4EPy85+b+lWDB8RgDm3kA/7DQ/wrmvjxeX1h8TJbiwsjeTCziAjEe84OcnFcT/wk/if/oV2x6/Yh/hXVjv95qb7v7fL+B4Uq8Kc5R137HW/DtPEzyan/YsbFvP/AH4F/wCSQ3Pc/e781ueKYfHS+Hb46hC4tfJbzSdWEnH+7jn6Vyvw/sf7QivHbV9P0wh1LJdWvmZJGeMdK2vEWjJBoV7N/wAJNo1zsiJ8qKxKM/sD2rk1tpf/AMD/AEKp39joU/BNxPZ31lNa2UV5KseBDIMq3y1r+N9Rv9Qe1+3aPb6cU3bfJH3wa53RTIkcDxzPEyxAh1PI4q3qMtxMEM9zJN127znbXiSxFa7pX91+RdPDVJYV1UtPVfluVx8Ptcu0GsRxXn2Zv3+VcBdvXpV3QLDUNTuJItOtGuZAgYqp6D6msn/hMPEFuw0yH+0RaKREAr/Jt+ldH4Ihmn1GZINdGikRZMpIG8Z6dRXdOnTqTpws7fIww1WNKrGdHR/13M7xBZX2n3K2+oWjW02zcEYgkjmvo3Rf+QTaf9cE/wDQRXz/AONoJYNVCTa0NYPkj/SA2cdflr6B0f8A5BVp/wBcU/kK+l4WpqnXrRitF/md1GpKpVnKW7LlFFFfanUJSZqG8nihtnnkcJGgLMT2FeZ6j8S5P7QCWdvCbUNtHmZBf8egrzMwzbDYCyrS1fREzqKG56mKaxwKy/DOs22tact5bkg52uh6o3oa025XNdtGtCvCNSDumNNOzR83/F3xf4n074hanZWGuXltaxlPLijYYXKjPavNtRvLrUrya8vp3uLiX/WyP1b/ACK6343f8lP1f/eT/wBAWuMr4fFybrS9WfL4uc3Vab6nQW/jfxfbQR29t4hvooYlCIisMKo6CqGua/rOtCL+2NUuL3y8+X5zA7c9cVnV1fw48RaJ4fvLyTWrFrpJ41WMCJXwQefvdK5qtapGm7a+QqU3Wn7OUrI5JWAYFWAIIIIPQ055DJIzySF3JyzM2STXp3ijx34O1Lw7f6fYaS8V1PEUikNrGu0+uQcimeDfHHhHSfDVnp+paS813CpEji2RgfmJ4J5rhWJqOHPyP7zpeDoup7P2yseapKyq6pIVVh84B4I96jDL6iu68ceKvDusaro1xpWnNBBZzb7kGBE3rkccdenf1rq2+JPgMn/kCSY/69I/8aJYqoop8j1HDB0ZSknWWnkePyTzTRxRyTPIkKlY1ZshFznA9BmtLwa23xfo7el9D/6GKb4ovrTUvEd9f2EJhtJ5S0UZULtHHGBwKZ4ZYL4l0xicf6ZF/wChiu+lNvllJHEvdq2vfU+0PMVVyzKPqawdR8TWNrcPBDHLdyIfnMQyqn0JPeuJ1++m1LXr5Z5GMVrL5McWeAO5I9TTtP4TYo4VuMDrWeaccTp15YbDw1XVn2caEnDmO90PXLLU2aOEvHMgy0UgwwHr7j3FbCsD3ryG/uprW9gks5WhuouRIBnCnjbjvXeeB9bk1jT5GuAouIWCOV6NxkGvc4f4ljmD9jV0qfg1/mYPR2Ojppdf7w/OmXFxFBA80sioiAlmbgAV53q/jqK+hez0oywzvN5SzEf8s8ZLD0PYV7mY5ph8BDmrS+XULpNJne6lqFrYW5nupljTOPcn0A7msm38VaVNOsTPNBvOFaaMqpPpntXBQs3nxtI8srBsZkcscnvz3q5dmEWsnnDdHggjua+Anx5Uq1OalBKK77mtSlKnueoIylRyOtOrzjwd4mvILm30y/ZJoHIjjlAw6nsG9frXosecc197leaUcxo+0ovbdGadx9FFFeoAUUUUAFFFFABRRRQAUUUUAFFFFABRRRQAUUUUAFFFGaACik3L60tK4BRRRTAKKKDQAGk4pkrhVzmuUtPFzalqN5b6XYLPBats+0yThEdu+3jtXJiMZSw9vaPcDrsijj1Fc3/bt95Zk/s+1C5IH+l9fp8tOOtagJFj/s+1LMM/8ffQflXN/a+G7v7mB0XHqKOPaubGt3zB2+wWoVDgn7WOf0pf7av18v8A0C1y/T/S+n/jtH9rYfu/uYHR5A7ikPIrh9Y8cS6dqcGmnS1uLqTkJDODsHqxxxXW6Zex31us0Zxnhl/un0qsNm2FxFZ0ac/eXTULXR5d+00dvh/SGHUXZIz0zsNeJDVr4AD7W/HsK9u/aVbboWjt1K3hYDsflNc4nxds1RV/4Q2wbAxksvP/AI7XzeaUqFXGT9o7bHm1a06dZ8tVx22ueYT3txdJ5ckzS4OQD2rWg8beKoYkhh8Q3yRooVVDgBQO3StT4heNoPFdhb20eg2+nGGUvviIJbjGOgrf0/4r21rYwWx8JWUhhjWPcWHzYAGfu1w0qdKEnGNSy9DmlPnqtyqN/ecFrXibX9XsWtdS1i6u4R82yRsjI6GvVvip/wAgrwx6/YB/6CtcZ488fQ+JdCbTY/D1tp7bxJ5kbAk47YwK674mXMNxpfh1YZklaKxAk2nO07V60sXKCw9WKne6Xz1RUErTtK+w/T9U01LCBGvYlcRKGVjypA6dKm/tfS8H/ToTweAa0tE0XSZNGtHewt3doUZiyZJJFWpNE0fy2H9m2w+UnIjGelfncsqpOXNfqe/CpiOVbbHnHhi6gtfEVrdXEnlwrISz44AINeijxDomBjU7fGPX/wCtXAeDbW3uvFlla3ESyQmVgUPIOAcCvWB4f0LH/IHsv+/Qr6GnhXVjocWAjVdN8ttzh/HOsabe6Kbe1vIp5TMrbUz0Heuz+DH/ACJP/bxJXPfErR9Ls/DguLTT4IJFmUbo0CnBzn+VdF8GCP8AhCwP+niT+dfQ8M03Sx3K+zCaksT71tuh5/8AEiOzl+Msq3899BD9gT57SQJJnnAye1N+yeFsn/iaeKife9j/AMap/GQ2f/C1Z/tjQiI2UfMqsVB59ATXOhfD4+7Jp+fTypf/AImsc0ryhi6kVBO76xuOhh6NRSc6iTv1TKnhyB5Jb3yLm6RVlwClwEJHOM5PJ+lX9WtrldLuWa9vmURnKteKwP1Gah8FXugWn206tpenXu6QGI3PmfKOeBtU8fWtXXtW8IT6Ndw2Xh/RYLloyIpIhLvU+o3LjP1rieGjKfNz2fa0mZUsTGGHdPlj11tqVvC0um289rLrNu1xZiP50Q4JOOP1rR8T3Xhy6aA+H7CW0C7vODnO7071jaPok3iKK30e3Xe8yAhS+3oMnmrV/wCDbrwiyrdRiM3P3f3ofp/Kp954eWl1fe36nmw5+TRXXc3bPUvBa6QsN1pU7ah5W1pN/wAvmY64z9KxtFNmJ2+3Wkt3HsACIpJz+FU/+EGluh/ayxuVb99nzeMdela3hTWb/Rb2a70/yTJIgRvNXIxn+dc9SvSr8sXKyW9kdFGnVq1YwUdfQp6ybI3B+wWslrDs+5ICCevPNfR+j/8AIJtP+uKf+givnjxVq19rF6LzUBB5ojCDylwMc/rX0FZTxQaJbzTMqxpbqWYngDbX1PCjpwlVcZXilu/U66MJQqzjJWaNDNBxXm978S1GpGG0s45YAcfNJh3HsK7bR9Ws9UsI7y1lHlv2PBU9wa+lw2cYPFTcKc1dHRGpFto5j4l3xMcWlRsQH/eTYPbsK4ie3hmgMEkaGMjGAMYHtWlr19/aWsT3aMGiZsIQeCoHFUjX4xn+ZTxuPqVE9E9PQ6404OOqvcs/C7UZdN8Rvpk0h2SnyznucZRvr1H4V6/uyp4xXgt1I1nrtnfIcNkEkdypBH6Zr3iKRZIFkXoygj8a/R+CsbKthnTk9mn9/Q4acXCTh2Plb43H/i5+r/7yf+gLXGV2fxt/5Kfq/wDvJ/6AtcZXLif4svVnzOJ/jS9QrrPhr4h0Tw/eXsut2hukmjVYgsKvtIOT19q5Ous+GuvaJoF5ey63ZG6SaNViAhWTaQeTz7VwYpc1JovBSca8Xe3mdH4r8deD9S8O31hYaS6XU8RSJzbIAreuRTPBnjnwhpXhqz0/UtLea7hUrI4tkYE5J6nrwRUnivxx4O1Dw3f2Njo7xXU0JWJ/siLtb1yOlM8GeNvCOl+GbOw1HSGmuolYSOLVHDHcf4j7YrzfZ/ul7j+89j6wniLurG9t7GV458U+HNZ1TR7jS7BoIbObfchoFXeMjHA611b/ABJ8Blj/AMSWQH/r0jrlfHXijw7q+qaPcaZpxghtJS9ypgVN65Xjjr3rqz8RfAZyRoUnt/oSUTpNwj7jHRxH72dqsfuPLfFN9aal4jvr+xhMNtPKWiQqBgY6YHAqtox26zZN2FzFn/voVY8UXtnqPiS/vtPiMNrPKWij2hdq8cYFU9OO3UbY9vPj/wDQhXsUNIx07Hgya9s3e+p9TeJvB7315Jqel3RtbqRR5iFAySkDg+x965G9tPFGn+RN5MMFvLdJbOlyM7S38Yx2FewxEGJOn3R/KuK+Lq28ul6Pa3Kh4bnWrSJ0J4YF+n6V7uP4ZwNaf1hxs/wZ9TO/JueZ3Oq351qe3kVLoeYEidAVEvuvqvoa6bS/EsfhiZbSNVvGdw19Kp4XsET12it74r3FvpmjI0UlrbTuNiARgyso6Kh7D37V48NQj/55Mfxr5PFYX+x8W3h7c3f9Diq1HSla533xL8VPemG1inRNPlXzAEfLSe7DsPauIW+t1IZZSpGOQPSsnWtQRLbzFs3dhxuBA/OsT+3G/wCfcD33VjXVbHydaprfocdXFe9ds9h0yPXLuzgms7dZpJgDBJGu5CemHPb3qhqutatHo8M11Z20JmupIPJViXzGxDE+i8Hn6Ufs/wCvW8usS2L6lJazSZxZuAY5fdW7N6iu2+F+m6bqWi6vdXVuly11q94snmHcMLMwCjPQDrgd69HAcL4arR9zSTv6f1qejCtKvBNS1MP4f2Fxr2pxXgQRWlpKGkJPLOOiivXk96rafY2lhCtvZwR28SnhI1wKbq2oQ6bYSXk4Yxp12jJr6/KctoZPhXG/m2dNNNLV3LxIFIa4qfx/bqf3FhM47FmArOufHmoPxBaQJnoWO41zVuLsrpf8vL+iLPRgRikDV5VP4w1qT5ftccR9FQA1QuNY1a4/1uo3B+j4/lXmVeOsHH4Kcn9yFdHsLzRR/fkRfq1PBB6V4eZZGkEkk0jEEHLMTXtWnv5llDKOjRqf0r08g4iWbynHk5eW3W4yxRQKK+nAKKKKACiiigAooooAKKKKACmswANOqjq32gWE5tUD3HlsYlJxlscfrUVJcsXLsD2OY8P+IrjVvHur2UF7bvptiix+TsxIJc8sD3XqK7LeuRzjNeC+CX0u6kXS7yPV7PxLHcziSSzYK8w/jTeeMD/9VdvZ3N3oGuxbdMlisfIBv/MvTM6LnCSkeuc556ZrxsBjZuF6m138vIyjU01PRqKrWd5b3QY29xDKB12OGx+VWAa9pSTWhqLSOflpGbArnvHOsXmk6Kz2Fs9xdzfJEAOEOPvH2FYYrFU8NSlVqPRDRj+N9Xn1G+/4RXRZtk0gze3AIHkx/wB0H+8as2NnbWNjHplniK2hXD4ZP5+tc74eu7XR7B1W31KW9nPmXM7QKfMc9Tz+laTa9a/LF9k1PyQMn9wmSa+DnmmHxE/bVaiv0V9l2/zJjF7s1/NyRMx+XpCoKd/WgGQExrJ+8f5pG3JwPasj/hIodzyGz1LzOQn+jrgCkbxBbbPKFnqe1ifMPkLk0PMsL/z8X4FWfY1vMTbu3Ygi+6NyZZh/SszxRri6HprXUjebeT/u4I12tlj0GAOgph8RQF932HUyEGI1ECDn3rlbfztQ1yXV9cIjkQlbaBv+Wa+pxXHjs2o06X7uV2+wmpP3S14b0q5jaS/vD5up3Xzyv/dH90eldNpd5NpV4C6/u3xvHqPWs6z1Gzhm3NKMEY60t7qVnPs2yDgc5r5Kji6tGssRB2kmdqpwUOUyv2jpIpvDuiyK4Mb3f3h/dK//AF6wYvDfwhaNS/iqdWIyQJzx+lL8U45dR8OxNb3m6OyfzTABndnjI75HpWDovwn8X6pp4vfs9tZBhlIrmQiRh9ADj8a+9wmYSzKTrU6V77+p4GLjNVnaFyD4g6V4I06xtpPC+sS307S7ZVaTcFXb16eteZTXOu+aypZqVDEKQvUV1XibQ9W8NagLPWLJraVgWQj5lceqkcGsxZVZgq5LMdo46k1E5unNuVNLyPHrrnna1jW+G+k6pqk0t5qFuiQRsFiDLwz+uO4Fdxf2k1rF5ruLi3OPMGwKU9xjtWlo1kunaZDaKACijccfxd6tsqupVhkMCCPavg8dmk62Icl8PZH0eHy2EaFnuZQ8Uaxp8cVpHJC0caBULR5O3tTX8Z62ysu+3G4YOIuax9XKWdqxncgW0hjLdeD0rG/tjTv+fgf98n/CvTowc4qSR5tSvUg+XmNjTr240+/ivrdgJ4m3KSMjPeuiPj/xB62n/fn/AOvXDDWNO/5+P/HT/hSf2xp3/Px/46f8K6Iwqx0ijOnipwXuysd4+q6x4rtmtL6aGO2Rgx8uPDM3atzQ7OO001LaGSdgCdx8wrg55xivNdJ8VWenyMUuFKv95Sp5rVuviVY6feLawxLdRSruSZMja3oR3rz6tHHvEXjex6NLGYb2SlN+8aetNrFt4zOvW8huytuLZSkavIR/utwTz1rTbW/GxBzoWs4x/wBAyGua1DxFOunmSOxma4c8LGCcd+3SqMfibxO4IXTb45He5mH9a9TA4ysoNV5P5NL7yHON/dvr5Gf4Z8aL4Vnv1mnMD3MxchoY2OQTkHd069qv618UIdX0q50wXokNxGUC/ZoRnPuvIrEt9IuSZGvfDMN8zsWU3BIK569DUk2ikxMIPBtjBKR8siO25T6jJrq+uU7cqk/vVjkUcSo2X5MsR3V7a6ZFPp6O9yqLsVGKk8YPIqTTrzWNUm8vUI5VkBAiV5S2c9evSrumwCC2jWUgSKoBGc4q6s6xGB4o4d8DluBhnz2J7ivMniJcsoRMqcXJrmdl1NvTNAVniS4u7jaF+eMSfKT6D2p3iPw7DDpstzpUZiuEXcEL/K3tU8OrwxwreSW86oFDbdvzFfUDuKgvPE2k3sdutrO7pL8ysVwD/wDWrxqc8TZyqRZ7lSOHglyM4eB79on/ALStjBMD93OePWvafGWoM+jWGlRthWhR5sdxgYFeX+IJheTIlkpndAQzIuT9MVd0zxJc6jqP2fU0WOfAjVguzBUY2svY8V7X1+rDBVI0tJSt8l1OTC2jVak3r1NO5s7ee3MLxqB2ZeCp9a0/BX2gabcRtM6Olyyvjjcdq8/jVTHBz1rd8NIn2WdsctOSf++Vrx8nxUqVR+n6no4jCxqWtocJo1+Dc/Z438xWP3e4+lbx9/5V5TZa8kWowyOJbZVkBMqHcUGeTjv9K9Nn17T4fiv4dkm1KC70+XQ5ZJfIX5JZN3DFBn5sV63+rrxLcufkS7nn4LHxjBpvqSrpd5rF9bWtnCz7WLO+PlUdOv417NZxeTaxw5zsRVz64GK89vfiRaw5j0nSzjpufCDP0Fc7f+PPEd4cLdJbIeghT+pr6XKcVl2RQlGMnOTtstDaeIpqTlfc8++Nv/JT9X/3k/8AQFrjK1/GU1xc+J7ma4kkmnkK/M3LNxWRIrxyNFKrRyL95WGCPrTlVVZ+0S31Pma75qkpCH61KIJmtWuQv7pHCFs/xHPHvx+QqOJHlkWKNDJI7BUQcliTgAfU4FbPipY7GS30G3dWFgp+0SL0e4bl/wAF4X/gNRJ9ETGCcXJ7GNg0UZ96M07meoV6L8HPh7B4wNzqGqTSR6dbSeWEjOGlfGTz2UfnXnXABYkACvc/gHa+MNFs2eXQ2l0W/ImjfzVWVDjG7aeqkY/nXoZdSjVrpTV0deCpxqVVzK6LvjL4L6C2iTzeHTcWl9EpdEeQukpA+6QemfUV4DEdk0bdGVwee2DX1x41uvEn9jzW3hzRzcXkqFVklmWNIsjqcnJP0rwW1+DvjhnbzrGBAEJB+0qSzDoPxNd2a4L34/V4P5bHbjMN+8j7KB6LF8StWWJB9htMBRjJauX+I/j2/wBQj0FZLGIeRrNvOdhPO0k/lWsPAXihYxvsoRgDOZ1rH1vRp7GPyb9rVt42+XHcB2/EKeK+Wljc2oa1nJR80a1JVnCzOd+JXjRdd1bzraz8udPlkmMxdf8AdUHgCuT/ALXvv7yD/gFdcNB0n/nzX/vo1SvdAtvt9mbe0H2bJ8/5u3auf6/QqS5pbvdnBVjWk3KRh2Wrv9rj+3bntt2JViVQ5XvjPet3wtovhfVJr+S9udXitkmxatEqElMfxZ7/AEq5/YOk/wDPmn/fRq3ZWdrZIyW0flqxyRnPNZPMacU/ZrXzKhCSkubUuWnhPwJDPHcQ65r0E0bBkcRqCpB4ORXS/A/xnoen+Bp11PUijJqN5K0kqEEqZSdzY9etcsOtZHiwrb+FNS8tFTMDABRjluO1dmBz+tTmlGKuzqjU9k+aK2/4B7TcfGDwKmBbalcX7EZAtLOWXI+oXFZbfE7QvE1zdeG4bDUrOaSzeeJ72IRBwp7AnOTXFxNFp/huG2dliIslUZYKGOwcZ9a4e5urNPF3hiS3uop3EEsEgWXeQeSM12PiTE46NSm6do2a28mdU8TOFrtanpw6ADr6Yqjrssg02WOCeKGeQbELnbk+g969k8HabZWui2skUSNLNEsjyMAWYkZ61zPxy0LTb3wbPfNbD7XaMskDRjDE5AI9+M1ww4NnTwyxMqiule3T7zrq39m7Hji+H7+GwgupLxreWJy8xL7sADgj16frXR6FqsGq27vCHUxkKwfhjx1rFh1y8uNHme10zmJ0RYypcFSMfnV3wbYTWlpNNcQCCW4k3bMYwo6V85i4uVOXtrXT0OOg0pxVO9ram7jPHrXr/hOfz/DtlJn/AJZAH8OK8gOfxroPDfjAac9to9xCFiBKrMX4DHpuHpnj2yK9bg7H08JjJKq7Jqx3OcY7nqbuFXJz7D1phkkA3NHx3weRXE2nj6z/ALXXT9SsZdPkSQo7SMCqtjufT3rsnvLRbc3DXMQiAzvLjGPrX6rh8ww+Ii3Tltv0BTi9mWFYMAwPBpa5e18Z+GWZkGqRL8xxkEcZ9607bxBosw/daraNn/pqKqOPw03aNRP5oFJPqatFV4ry1lH7q5hf/dcGpQ6nowP41uqsJbNDuPqOZmGFTG5umadu96ZKDlXXll7eoq7jDbJ2lJPuOKdE+5eeCDgj3qNplVcsp69DWRrniTRPD8Il1nUobLzD8pckbj6DjniplUjHdibS3N6sTWL68+3wabpqxG4kQyPJICViQcZwOSSegrhdW+N3hK1yLJL7UGHTy4tqn8Wrhdc+NWqTakl9o+j29u6xGIi4lLb1JyOnQg/zrzMTmmHSspanLUxtCG8jb1QPEmn6hDNFPq9teSXEK2oy05Erbo3QZw205B/A9K7iWM3C2k2sB7aDWLotcxyfKRGEPlQt6A459SSO9fP+ofETxhqFwkzX8VhsLFUs4VjwWGCc454rB1LUtS1In+0NQvLoHqJZmYH8OleGsbTpylbr9xxf2jShflVz6M1LVfB3hOCxa11qwhmguFVVSVSzQluUYL1CjocZGKTUvjT4NtSy27Xl6wJA8qEgH8TivmaO3jjbcqnOMcnPFS03m9aP8NJGEs1qfZSR7dqPx85K6d4dY/3TcTgfouad4P8AH+r+M727i1G3tYIbZVeNYgc8kjknrXh56Y7V6H8D+NQ1P/rin/oRrxc6x1etg5xlLT/gm2AxlariYxk9D1EsoPLDPueaN6/89F/76Fcb4pyNak+Zvurxn2qjaQzXVylvArySucKoJr4eOHvG9z1549xm4KOp3+5ePmX6kjn6U7ev95f++h/jWbrnh2RPD1stqzSXFoCX/wBvP3vyriyzAcswPOeaI4e/UvEYyVCVpxPRtwPQg/Q1iar/AMfr/hUXgonybnLE/MvU+1S6p/x9yf57VjKPLKxvGp7WmpWGfZbnbv8As023Gd2w4xSG1utm820u3Gd2wgYrrj/yBf8Ath/7LSv/AMgU9f8Aj37f7tX7M39gu5y2iPaw61ZyXjRi3E6ly/QDtn8cV7GmDghRg15zp/hizl02aLVNLm1KWWAM1srBQiHoCSRlj/SvMtc8ZeKfBOpzaNoutPPpUiCWx+1x+bJFGcjZk85Vgw5z0r9O4bhUyrBuVeOknfzWh5WLxMaLTlsdv+05Jp48KWMM3lm/a7VrcfxBcHefpjivDPC8azeJdOjc4U3Ck/gc0zXdX1TXL5r/AFa+mvLgjbvkPQegA4H4VThkkhlSaJijowZWHUEVlmld4uUnFWurI+erYmNWuqltEe6k80lcDpXxAkRBHqVl5rqOZImwT9R0rX0rxlZ6tLNDpum3srxEBywCqpPqTX5rVynF0ruUNF1PqKWYUKluV6jPG0amz1LdgBoUf8a8zRWdgqIzsT91RmvUtR05tU/4/wCQrEeWhiP3sdAW9KnstPsrJQtrbRRY/iC8/nXrYPMoYSjy7s4KuUzxNRzlojz2w8NaveLuFqIUP8Up2itu08Erwby9J/2Ylx+prsv1NFY1s5xM9I6I66OTYeHxamHaeF9FgIP2Uytn70jk5/Cm3dpYQ6/pMMVlbqCJmAEYHIUYNb4rMvLGafXdP1ASAR2scoZO7FwK56OJnKbdSb2Z2Tw9OEUoRW6NEBeoUD6UvWiiuFX7nXtsg4x0qrqdwLWxlmMyRBBnc/b/ABPtVqsfXtEGrunnXk0UadI1Ubc+tb4fkdRe0dkYYhz9m1TWrOROuWzMWZJSScnilXW7XcPkkH+0R0rR1TwfHa6dPcW11cTSouUjCA7jUsHgu3kgjke7nRmUErtHBx0r6T6xgVDmvofLywOLcuVo6W217Xv7LjihaOS3EBSMiFGbZjs3XpXK+FbC6GkWsyxtI0iDaW6KueFFbul6X/Y9lcxreTTw7GYLIB8hx2o+Hjb/AAxpJ7+SMj8TXBWx8nRk4u6TSX4npRy+MpRjU3t+Rv6VYx2NtsRcOx3O3cmsnxhZ7RFqMGVkRgkhXuD90n6H+ddCetUtbiEuj3in/nkxBz0I5H614WGrTWIUm9zvq0Y+x5UiexmF1YQ3XADxhiPQ45/rXSeGtv2ObLY/fHHH+yteQ6BqV/H42tLRLhxbiyeTyW5Qnf1x3617b4X8RNPpv77TrcOjlSUG0HgHOMe9e9gctoU8U1Wqct1daX6kYeq69O6PB38JQlsfbpOv/PMVe07wrBpdzaao13LJM0biNCuMIe/55xXQaXafbr8QM+yIZeV/7iDqaZqdyLy8e4RdsZO2JB/Cg4UfkP1rWWLrOLvLc+fjQhFXsWIGj1Arbz/LeEhYZh0c9Ar/AF9asy6PBp8jLrV6IJBgm3hG+Q/ieBUGghYWuNQkAItI9yA9DI3C/wCP4VZ8bXE82shZn3+VCgU4AJBUHk9+a51Bct3udaUVT52tTIvlsGllbS7MWDycPcAhp2GP75zj8MVkxeF9Bk+a6vtQEh5YgBsn6k1oijvVrE1VsznlGMndov8AhHwbov2ye80m9nlv7aFnt0uFAG4gjd9R2965Z/DNh5jM8tyzkkuS/JPc13vgGNZtUuonO1HtHUtnpnArAuImhnkhf7yMVP1FayxVXlT5i6lGm6cXbuYK+G9PRg4eclSCMtkVebwhpF9G81n50c6gs9sG4b1Kf4VcNaPh6NDem8diI7JDcNjuR90fiamOJqt6yM4UKbfLYg8EfDKDVdZtmube7FjG/mStI2AwHRR65NfREUaRRLHGoVFACqB0FcxouoWdvNcyGyvPPkZVkaKB3U4UY5HHetq31SGbjyLtcf3rdh/Sv0zh+nGjhk5SvKWp6tHD06K91Br+qQ6RpM+oTBmWJchR1Y9lHuTXn/iDxpr813Dpuk20UV4UBkRF8xw+M7RnuB1rpPGVzbTXekWFzHKEuZmZDjgSKuVyPqc/hXkOpRyW+qTrHdPO6SnE0ZOWP97I9814vEOb16eJVGlKy0vbfz/AnETcY6HV61oXi69hRrnVHuSVDTRSzeUI2xnHUK34Vzk+iTwWk9x9ospXgAaWGGYO6rnG444xn3q4s9vrERm1S4jgvkZVd5UfbcR+pCg4cY+9UlppEtndC+0nVdOkgB25k3DII5RlK8g14mIp0sRPmjFuL6uV39z1066nPJc5zlFdLrOhW63KzxyJYWhQM/mkkFu/lp94r9ayp59OtxssYGmf/nvcf+yp2/GvFr0HRk1cxlScNzPoo/n3orEzAVi+PI2l8Iaiqk5EYY49AQa2qqazE02kXkQzloHAx1zjP9K3wsnGtFruiKqvBlf4Q/BqXxRpcHiLxhqF3b6dKcW1qJCskoBwCzH7oJ4AxmvUk+GfhCx1+103Q/Cmm7ooRcT3V1JI7qN2FC853HB56DHetL4D6lP4m+E+i3esE3dymVkeYAszxyHax9+Ac108kgtfGaI7kfbbMiIY43Rtk8+uHH5V+vUsPRVJcsVZnbh8PTVKMrauxy0viOfw46WEMUUtv5KvGksh3RA5+XPcDHGe1c9r3iS41iRTd3MYjQ5SKP7q+/ua8p+NXibxRpPxJ1fS/wBxGkbqbciHcxhK/J19uPqDXFvqnjTUuI5NTcH+5GUH8q+HzHA4+u5UZVlGn2v06IwqZqoycFG9j3I31rFkqSPUhQM1Rv8AxJptjCJ7meKKMnAeSQcnvivHB4Z8XX/+shuQD3nuMf1resNN08eMhpusLGI7SyjWzhkPyM2BuPuc7jXiSyTDQ1dTmtq7eRzvMar2VjtdQ8aaXa2SXjXKGB22rJFlxn0OOn403w7rEXi648vTEkkk8xYRvTbkn/PX2rh5bLSH8V6jo9tcRwadcWu6cK3yRygjlfeuo8Bah4f8E6jBcW93LeBJxK4Iyx4xx+BraGX4Kny78za+5kxxNWdRKb0Pf4fBGlT2dtHrG6+vYYgjzbypYds4646A1OvgPwwFC/2exUfwmZyPyzVLQfEnhfxNMdS0nXJUl8pUniT5WUDO0MCDg8np1rf0iWcz3C75pLUbfJeUHJODu9yOlfo9HBYR2tTT89Ge3FU3ayOV8SfDvTpLJ5NFD29yg3CMuSj+3PT615Y8ZSRlkjKupKsGHII6ivc9N1JtQ1m6uonK6XaRGLzScLJJnLEHuFAxnpkn0r5b8eauuq+MdWvbOaT7HLduYgGOCBxn8cZr5rP8ow8uWrQSj+q7nBjZwppSS3OskvrW3+/dRxf9tMVWfxfBan9zqd0x7eU7fzrz3r1pe9eHTwHLvJ/eeZ9bn00O6b4laxFxa3V8QOhec1Xl+J/jZwVj1iWIf7IBP61xhI/xxXsvhT4Qf2p4c0261i6gsAd08slud0ssbAFVJPyrgd8GvYweFq1JctNvTzKozxNZtRZj/CrV/FXiTxjNBLqeoXTy2jp55clbUMVzJjgA4DAe54r1CbwjpN3rF14biSZ9ObTP9KWSVpNkxf8AdvlicSYBOfpWO3izwl4Lhh8M+CLVL2+uJ0ikmjzIiMx2+ZI/8RHp/KvT9H06LTrcrGTJJIxkmlf78rnqzH9PYADtX02Bw8HT9m5czW/+R62GpJx5JPmfU+NtZsJtL1e80y5/1tpO8LHpnacZ/Hr+NVRXofxT8O3lz8RdamhaFI5Jw3zNz9xc1z8fhOYn572MfRCa+PxFehRqyhzbNnhzw8lN8q0OdoyK6pPCUP8AHeyNjrtjFTR+FdPHDTXDfiBXK8xod7h9Wm+hx9FdrH4Z0lTjbKx/66VKugaSv/Lrk+7ms3mlHoUsLM4U16H8EP8AkIap/wBck/8AQjUK6HpX/PlET+P+NdT4AtLK0urs20EcRMag7ep5rjx+PjVoShGL1O7LqDhiItssajYQap4rFnLNLBvAxIhzztz0rsdD0TT9Hi8uzjO/GGkkO5z+NcnfWmoL4qiuorK5eNZIzvWJiMcZ5rvUYSS7UZWdjgKDzmvJVOpaMLb7H0eDhT5pya1uHTpXP+IPC2l6gWui0lpMBuaSI4DY5+YdDXXnSrvy921c/wB3PNYPiGR49HvUQEzeWV2Drmt8TgcVg0nWg43Oqs6dWD5lc5PwWqLDdLHuKhwAWOSRUmrf8fb/AOe1J4Pt54IbhZ4XjO5QNwxmnap/x9ycH/Iry6rvNnFh/wCCjqj/AMgYf9e//stXdFhE/wBkiYZVkXcPbFZv2m3GkbfPj3eQRjd3xWr4Wnt2urWMTRs4i+6DznaM16mUwjVxtKEtro75ySi7M3ZF+z6mlweEmQRt6Bgfl/mR+VfOvx+0O80vxT9p8iQ6XOWkglAJVXc7nQnt82SP96vpS8t47q1eCVd0cgwwzjj29D71wd94q061vLvw14lszd28JEfnsgkEi4BBdfXnrX6zmioQppVZcqb0f6HhYylGrDlk7Hy87FeApI+tJEXeVYwpBY4yzACvom9+HXws1iJrqyvBYhv+fa8CAH/dbOK8x8Q/DK+0fXLq48LLNrGiW8amWUMryLIclhgfewPTpXgzy+pGm5Qafo7njywM6a11K+j6LoNvtkvtQtrqUc7N+EU/1q34OhaHXPEb+SY4XukMR24Vhs6j2riNIvJJ9SijZi6SMcp5eDDhuh4716uLmP7vIxxyOlfGZlGrR5oyblzL7tb/AKHr4GdFtOyjy/iWKaHQsAGGT096W3xcMVibOOp9Kbfac0MZnt5JHZeXRjw49vQ14CtzcsnZnp1KzSvTV0PoqKFxJGGznPQ+oqXtSas7M6YTU4qSCigY9aKkoKKKKACiiihALxikFNmZUTLNiqguWLHpzwCe1aQpykrnPUxVOk0pMuORg5xj9DSiKaKEOtvLHGv3SEwAPpWnZ2dsixyhRIwIbcxzmt4nK7jjbjJBHb0qKdRTvEqpKStNHHXeotb2E915ayCKJn643YFVbHUDrWg2t00fkrdQrIyBugPap9bsvOtL2O1ZRFMjhFbqmRiqmgWjado1lYPIJGghWMuOjYHWteSkqPN1v+Fv8zGEnUqeVvxK66NEviOPWEkK+XbG3EW3jBOc5rvPCBP9nzf9dz/6Ctc1xXS+EMf2fN/13P8A6CtdWFrznUTk9lY6I0o07qJl6JLa3ukaxDeWsceyESeZAu08HAGK5gc4zxTPg/cTW768dSa4EH2WONvMyQu99u4Z9MiuPuda1jTr6exnmjd4JGjbcg5KnGa9meBm/di07Hy9WuvZQlLzO+nm8rSIrVOWmczS47Y4UH9T+NX/ABsu3X294Yj/AOOivNU8WXQI3W8D884JHeuz+KWvjT/Fv2drUyA2kL5D46r0qJYKtFcrQo14ToyfaxHRXPL4stf4rOUfRhUg8U2GBmGcfQA1k8HWW8TL29Pud34M3ebqbLkMLCQg+hHNZ+tSC4u1vFxi5jVz/vdG/WnfDbWbPULrV44VmGzTZHbcvauWTxRpjIMtORj+5RLDVbWUTpnVgqMde/5myOorQ3C30NIFHz3cwdsf3E4A/PJ/CuW/4SbS/wDpt/3xTv8AhKtPd41PnnGFX5OnP/16lYWtf4TGFaCe59G+EpMreQ9fLlXHsCimt7iuO8GX8cnifW7EZDRR20h44wyf/Wq9rvi7T9H8V6T4fuztl1NXMT54UjGAf97nH0r9VyepGOApuenQ9l1IpXYvjK1819KuMZ8i+Uk+gKsD/OuP8PTXVj4l1ux09YSJ7d7y23qMb+3PpyeK9I1RFksnGM7SGH1BzXiXgjxDHqHi+0s2i2sJbzTpTuGduGZD+OGH4V42a0ZxzSnOC3t/kZ15Rilc7OXUvF3/AAj9vcRx6Yt4bh0k+aPZs25XB3Yzn3raguNaF7aLKln5c0cIYLtzuIy7DnkA4AxXlr6voa/Dzzv7F8RGCLVmi8navnb/ACzk9MbcDrXUJqWnz/EbStMGn6uJrSxSVJCF8lR5W7B4zu6DjvVxVfu/s/a+/oRCqk9X2Ni61jXrYa3e3i2H2G2idrXyyrsWzhd2K8pkZpJHkkwXdizEDGSetWfEOswWPwzub7S7e+tJdT1QQsL1V3YjyWIAA+XNecPrmqNnN4y/7qgV4mcUK+IcFf8Ap/8AAscGLxcVKzR3uD6H8qQ8dcD8a87fUr+Tlr2c/wDA6geWWTJkmdv95ia8hZVL7Ujj+troj0c3Nuh+eeJfq4qtPqulqjLJewYIIIDZJFee/K3YH9akSKVj8kUjfRTWqyymt5kvEt7I+jv2dLmzPha802xnMsFncBVyMEBlB/nmu+8Q2kk9mtxbqGvLRvPtvdwCNv0IJH415Z+y7bzRaXrks0bor3MaruGM4Tn+dexGRd5iDjfjO3vj1/Sv0jK1fBQTfT9T3cJeVBXPNvEun2Pj7w6uv+G0t21iFfLMc4AIYH5oZO6sDnHv7GvCL3xDrEVzLbOkVtJE5jdAuSrA4I/Ou7+INl4m8K/ErVLvwzePYxagqznY42tuGGyp4yGBOe2axW0GDxBAovvsukazxi4Q5guz6yD+Fz/eHB718tmUsJWruM0lUW/n/wAE8vE81R2StJfc/M5CbWtUk+9eSD/dwKytQgTUGDXheVl+6zNyP85rr7vwTfWVy1vfXCwSr1UISPqD3HuKWPwnAP8AWXsh+igV5X1qhh5aaNHDKjVlozjba1t7ZDHDGFB6nqTU46Gu0i8MaYv3jM592xVmPQdIQj/RFY/7TE1lLNae+rH9VnY7D9lnmfxB06Qf+z16T4tu1/tW10++up7PTHhaSZ4wf37A48rcBlRjJPrkCuZ+BNpbW8uri3hSMERZ2jGfvV2b/wDI+IvOP7OJxnjPmCvt8rxHPgKcl9p/qe7habhQUTzn44axrcXh2x0nQbFrPTrzdEwVdsjIoHyhf4EP5n0rxeHw7qkgH+jrGP8AacD9K+lfipDZXNvYWNxiOad3FtOeiSADAPs3T8q8mmikhmkgmUpLGxR0bqpHBr5viLFVqOJdtVp8tNv1OXGYfmqXkzjofCl43MtxCg9smrcfhS3X/XXkh9cDA/Oti91CK2UKCJJT91Qf5+lW7DT9OuFE2saxA7EZ8iOYKq/U96+bqY2vyczdvQwp4WMpWMNNG0CLCyOsh7hpc/yrrZPs7eDNJWO4Z43nmiCGVipVcYABPbNVdUh8PQx2Qs/sWBdR+YQwJ255yfSuh1eHQ7vwpYRzS2kcRuZ/LkRgu1vlzjFGHxc5Qm/e+H06o7KeE5eZJq5i+G4VfX9NhjAAa6jGAMdGBr3jW9UtNH06S/vpfLhQ88ZyT0Arwr4bt53izTYiwk8q8K7h/EFGQa9P+MOf+ERXHT7VHn9a+r4eqSwuXV60dWn18ka4d8tOUjyzX9QOq61daiUKefJuCnsMAD9BVVFZ3VFHzE8VH3rR0OPfcs5/gXj618Lia0pOVSW73MIR9pNR7kz6Yoty3nOsiqWyPu/iKfp+kpNCk11Iy7gGKp6VoNhgVPQ8GqUF5JZSCxn2FUTckhODjsDXjqtWqRai9T2Hh8PTkpSWn6nQNp2nyWnlNaxrFt4IGCPfNcdcWE8c/lxIZQ0gSLbyWJPA/GrU3jWLyrq3exKSwEIx38Nnpt9TWt4NvrebxLpasUUtKPkY8g4OP1r18LQrSrQhLaTSv2ucU3QrO0GdH4b+G9usKT65K8shAPkRnai+xPU122naNpemxhbGxggHcqgyfxq/gBefSoobiG4gEtvMroejKciv2XCZXhMIlGnBX/Fm8KcYbIzjdXcgvpIWjRbViiIUzuIAJz/9audi17TZPH9rbx+SiS2mXYHpKcEL6ZxTvBmqXS+JtY0HV51luvM82JgoUOuMHAHtg/nXnvjDw/deHdVaNlY20jFreYDGRnOMjowrwc0x8lQhiIQ5oxk76aqzZnOtKKvH5nvBPy9cV5T8QfESQeJZYLJIZQkaiVs/x+nHtXKPr+uPb+Q2sXpixjHmnp9etZvryeevufWvCz3P6eY0VRjCyve7MZ4t29w3h4nuu9vD+ZqpcavLPKZGiQE9hWZRXyXsodjL61Vf2i//AGkx/wCWaVa0rX7jTdSgvYokJjbJXONwPUZrGpOgNaUkqU1OGjQvrFTufQPhnWrbXtLS/tFdVLFWVxgqR1FeUfFaLy/Gty4/jijb9MGur+Ce7+x9QB+6LkY/75Ga574xLjxXGfW1X+Zr9AzmvPFZJCvUWt0/zR0VnzUU2c9feH5k0Kx1SQQTQX0gjRduSrZOM565xXuHhzSrfR9FtdOtY1SKGMKFAxk9z9Sa82hm874SRTRkNLpl8shB9nzj8mrorD4laK8A+1w3VvLjlfL3DPsR2p5LPBYCV5TtzRi1fz3/ABCkoU3ucX8WPCmn2fim3vrSAR/byGKKcL5oPJx75Gay/EmjXGh6itldSRyO0YkzHkAA/X3rob3XB4u8daSiwtHaxTAIjHk87ixx06Vn/E65Nx40vASCIlSJQPQDJ/U14eaxw9aFbE03pzJR+67/AOAYVIwd5ruV9Hj8uzDY+Z+SfbtVz6jis3Tr+EQLDK2xl4BPQirK6hYtI8a3cLOihmUOCQD6ivgKtKo6jdj18PVpRpRXMYsyGGSSMZHlyFRg9uoqayjubqQxxtyBkknGBUd5Iktw7qeGfd+mKz7/AFJtM8mYXDWyvJ5byqgYoDnnB6jPX2r1Y0pTiktzx1UUKm7sdDp9vM75uW2oCQQB83Wp9YtVsxHJGS6t1GeR71j6i15FpO43EbEHzA0b8yDGTj2PvUq61HqCidYn2+WoBJzzjpXI8NVb5+nY9F42EI8t2mPW4iP8RH4VZt5dOMbie5RJTxGrNgn6CsA39oNRSxaYLPJyo7Ae5rnfG5ji8T2yxOHEUcYZgeCd2Tiu6nl3tZct7aNnOs1nCLk0md+CO/FIT6An2qrdtbxkm2mkYsc9PlUY6fWqWoatHYWjTXJUp0A7sfQVyQw05P3Tt/tKkr84zVL9FuCkX7zafmPYVU/tGTPMafrXH3+rXFzdPMjfZ1J4jQ8L/jUP268x/wAfUh/GvpKWWcsEfNYjGqpUcj1Lw9qzGJ4JJNm0ZUYyfwqV/GF4IbyGeyjjktisbPkneWGRtH0rz3wzrxsbzN9++hYjMh5aM+tdNphtp/EOr3jN5whWBUIOQAUznH973rza2BWHqTco6aP8T1cLW9vRSUtf+AbH9qtNabfJMcjLhhnpUFvMY25yUP6Vi3eobpmMTrAo4C55A96h+3Pj/j6/8eFTHAtx0W5y/WZU6l09jr1YMAQeDXT+EP8AkHzf9dz/AOgrXD6Jercw7doDL/EOVau38In/AIl83/Xc/wDoK1zYem6daUWj6OlV9pTUzE8OLu0nX+/+iD/0KsXUzb3k4uGhjZ3RTLuQH58YJ/Guo8MadOml66rGIl7XA5PHJ9qwf7KuT/FD/wB9H/Cu6Skox1Pn6iapxX9bsx2sLFjuaztzj1SrPiFbfXL5bzULWFpRGseVB4C9Kv8A9k3H96H/AL6P+FH9k3H96H/vo/4UKdZbMxUUo2OcbQNIJ/49cfRzTG8N6S3SKUf8DNdN/ZNx/eh/76P+FH9k3H96H/vo/wCFUqtdfaf3kexg9kc5a6JbWhkNpcXlsZEKOYpiu5T1B9arf8IvpvZ7gf8AAq6z+ybn+9D/AN9H/Cj+ybn+9D/30f8ACn7bEfzP7xOjHscl/wAItp//AD3uPzpU8Laerq3n3HykHqOxFdZ/ZNx/eh/76P8AhR/ZNx/eh/76P+FN4jE/zMPYQWqR3Xw/u7S8+IOpXto0u240+FCHGP8AVnH/ALNXFfF61h1rx3PdNczobJVgiMZ+6V+Yke+TW98OLe40/wATeexjK/ZpAwVjk9CO3tXPXOn3lzcz3EjRF5ZGkb5z/Ec+le5VzGssrhTT15nd/ivzOuo1Up2fU9c8A62Ne8PqZnDXkAEVxzyTjhvx61434c0ax0/4m2t8rTeYupNwX4yxK9PxrofBMl9ouvQ3CNG0UxEMyBiMgnr06g9Kj1jTZrbxncTQmLal+JUGcdWDenvW9bMamKw9Cq370ZWl57NFTmqkIS7GrewtDoerRP42vYXh1bmYq5aHOQIh7d/St7T1ZvGl9IfENxN5NmitZkMEjLBQH9Mn+tUdekMcGvhdL0mQLeQuokiJ8zI5Z/VvStSzn26tq0jWVku6aGJZET53Xbn5/oelewq0eb4vz6c3mdEIxUkcF8TbOGe20bTL64k1AwQyT+ZITuYu3HXnoMc1xg0TSV/5ck/HNd749tri88VXkieUsceyFFJIwAv0rCGk3TdGh/76P+FfH5pXqyxc4p6J2+7Tv5HDWjF1GzDTS9OU5FjB+K5qYWdmvS1gH/ABWv8A2Rdf3of++j/hR/Y93/fg/wC+j/hXny9p1ZmoR6GYI4V+7FGPoop2VXsB9BWj/Y93/fh/76P+FbfgTRPM8VWgvRFJGm6QKCSCwHGeKvDYepiK0aaerZcYJySPRPh3pL6R4XgjuMrcTEzSgnoW7fgMVm+FtWk1jx/rE0R3WVvAsCe5DHn8efyrY8X30tv4avHtflmaLYjHjaW4z+Ga574P2osdKvTJhpHuACQc8BRjr9TX6Y5KjiqGCp/DFXfy2R6XwyjTRlfGuILqmmzjq0TqfwIP9a8/7Hpg9a9B+LSzX+s2sMWxUt4SfmYjJY/T2rjl0m6PRof++j/hXwnECUswqNeX5I4cQ/fY6w1RVt1sdTg+22Q4UZxLCPWNv6HipNc0O4063t9QjLXGm3ShoLjbt4IyAw7N/Or3hzwjc6xcPG13FDHGV34BJKnqB2/OvTfEVvYweDrjTxb7oEtvLjQ9sDg125flVTHYWdSs9Ir3Zdf+GNadNzg2zw6ir6aTdZA3QZ2g9T/hTv7Hu/78H/fR/wAK+a5GjkO2+CH+t1X6Rf8As1dg3/I/p/2DG/8ARgrlfhBbyWUup+cVO4R42kn+9XTlt3jlJB90acy++fMFfpeS/wDIuof4v1Z6VH+GjmvjLazXs2i2VupaWeV40A9SBzXTxeF9Hlht3vrGC5uI41VpXXJcgAZJ71j+PJjHr3h28ChlhndmUnBIIA4/OtzxDrkWkWgl8h5XYfIuQBn3NdUKeHWJxFWsr2aWqv0KSjzNs4j4oeBfDMPh6+1i2tfsFzaxNL+4/wCW2AcJt6HceB714Vby291aw3VsxaKTOA4wyMOqkeors/ib4i8bXOrid5tNk06RP9HtCzqIXHViQvzZ96f8PPA5SxFtql2hLlrmV4U35Zz0UNgAe9fN5m6eIqKWHglfRefe66WPIqzhXrclNWOOC7mCjALcdf8APFa2uX8Vv8ONCuJLK+a0F/d75hDtCD5Ru2nnb717Zoeg+D9HZJodLeecdJZkVj+HOBXG/tBT3WtW2l6No6QQfaPNilefjauF+6ADzXXTyiWHoznUd5W26Wurmk8NKjTbcjF+EMiReKLIuwdWuFCEdOV617D8VIfO8FXZ/wCebxv+Tj/GvJNC0e40drFoWiJtWj53HLbce3pXsHjx/tPgy+jQYaSFSN3TkissmnGWX4qn6v8AC36HVhXeg0eIVNZ3D20m9BnPVfWrK6RdZIDw8cdT/hS/2Td/34P++j/hXw8qTkmmc8eaLTjuJdeI7W3vLO1mt5t90zKm3GBtXPNQX1x9omL7doxjB9Khv/DV5dalp96JrdRaO7MuT825celaFtpkqXMTTCKSISKZE3H5lzyOlEcDTi48i1f+Zc8TVqvlkznNPs5bvxJqU0VrcTGKOJY9qMy8gk4wMZrpPhr4V8R3njGz1G50m4s7G0l81ri4XZvA6KqnmvctOe1jt1W3txFGqrhVUADIzRqGpQ2lq1w8bsFBOABniv0rCcOUsO1Vqzva34GsMHGDUm9h+rX9vpulXGo3cgSG3iaRyT0AGa5T4KTTXXgaLUJt228uJZ4lIxtRnOB/OuB8b6tqvjzSmgWQadppZv3McmWl2nguce33R7c1694dgt9L8PafYwIRFBbIqj2CivQw+OpYvFvk+wvzdv0NYVPaVLrZHlvxDvJbT4gzXdnJ5c1v5ZVuwYLz+hx+Nd9pOoaR440Bre6jTzcYnhJ+aNv7yn+RrzLWrW81LWby+ZoszTMwBY8DOAOnoKr21lqVncrPa3SwTLwro5B/lXxdHOZYbGVrx5qc27o541uST7C+K9FuPD+rPZ3DF4z80Mn99P8AHPWsquvg1TU3DtqVrYarO4KrNc5yi/3QAvA71z66TdH+KEd/vH/CvIx1Kjze0oaJ9O3+ZnNK947MoUVo/wBkXX96H/vo/wCFH9j3f96D/vo/4Vw8jMzOorR/se7/AL0H/fR/wpDpF0MfND1H8R/wpcrA9U+EVr5HhFZSADcTPJ9RnA/lXF/F+USeL9i8mO2RT+JJrv8A4fssPg3T42XBjjKHb0yCa8v8Sx3mq67eag5hHmSkKpJ4UfKB0r7rOpKnk9GjHrb8rnbXdqSRseA401Dwf4i0lmYMVEwPpx/itcOp3AH1Ga7r4Y2txb63cwSOnlXFq6NtOTkEAHp/tVnv4G1RXZFu7MgMQCSw4BPtXgYmhPEYKhKKvbmjv2MZxcoRsP8AhRai48XRyMMi3heUex4A/mawNcuWvNbvrpm3eZcOfwzgfoK7/wAFaFd+H4NWvp5YJJTalYzHnjGT3H0rg10m8YbmkhLHknceT+VGNpyo4CjTe7cm/wAEgkrQSM8cGsbTo3HjHVpTGwR7eAKxHBIz0NdT/ZN1/fh/76P+FH9k3R/ih/76P+FeTBygmrbo53DmafYz65nxvdp5cNiOWz5je3YD8a7b+yLrpuhPHdj/AIVZisI43DCxtmlAwGZye3+7So1PYTU2rj9k6iaTsclY3sd14ZkmH3o7d1cehCmrGi4bSrPaMIIU4A7kVpX+gXlxZTWsD2sXmqUcnPIIweg64pdM0O+tbOO2klt38tAFKkjjtnitZx/dvS12ZqL5rXKEmn2cl2l00CmZB8px059KoN4On1Npr2TVAHZmyPK6ADOOtdN/ZVyOrQ/99H/CrlpDdW1sYtsLZLHO49xj0rB1cRTX7t6m1KnTlL39jnrCKaG1jjnl810G0tjG4dqkmihmAE0SSAdAy5rROk3OPvQ/99H/AAoXSbo/xQ/99H/Ci0ua/Ujl6GV9js+P9Fh/74FUbPSo4tRu55Yrd4pSPLXbnbj27V0n9kXX96H/AL6P+FL/AGRdf34f++j/AIVopVEmkxOmjJW2tVHy2tt+MYrmotWu7TXPEVvp9oZJWmiUMi8RAJjoK7n+yLr+9D/30f8ACkXR5VZpEFurPyzDq31OOaujPlUudXv/AJ3K/eK3I7Hl0lhqckjSSWlyzsclihJJqOCwvZ1Z4bOaUKSrFUzgjqK9XGl3WPvw/wDfR/wqDSdDutNSRIJ0IkkMjAsep69q7f7Qnyt8iuc8MJFztKWhxnhmfWdJuBHJp91JaOfnXyz8p/vCvZPB/OnTHpmYnnr91awoLK6kIB8rd67j/hXU+F7C4hsplPlH99n7x/ur7V5c6ksRWb5EmfT4CmqVO0ZXR//Z"/>
            <p:cNvSpPr>
              <a:spLocks noChangeAspect="1" noChangeArrowheads="1"/>
            </p:cNvSpPr>
            <p:nvPr/>
          </p:nvSpPr>
          <p:spPr bwMode="auto">
            <a:xfrm>
              <a:off x="212725" y="-144463"/>
              <a:ext cx="304800" cy="304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pic>
          <p:nvPicPr>
            <p:cNvPr id="7" name="Google Shape;87;p1" descr="C:\Users\asoni\Desktop\swachhata.jpg"/>
            <p:cNvPicPr preferRelativeResize="0"/>
            <p:nvPr/>
          </p:nvPicPr>
          <p:blipFill rotWithShape="1">
            <a:blip r:embed="rId2">
              <a:alphaModFix/>
            </a:blip>
            <a:srcRect l="2327" r="1126" b="3937"/>
            <a:stretch/>
          </p:blipFill>
          <p:spPr>
            <a:xfrm>
              <a:off x="212725" y="2133079"/>
              <a:ext cx="8820000" cy="460828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Google Shape;90;p1" descr="Swachhta Pakhwada for a clean environmentSwachhta Pakhwada for a clean  environment - Great Telangaana | English"/>
            <p:cNvSpPr/>
            <p:nvPr/>
          </p:nvSpPr>
          <p:spPr>
            <a:xfrm>
              <a:off x="155575" y="-72232"/>
              <a:ext cx="304800" cy="3048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1;p1" descr="Swachhta Pakhwada for a clean environmentSwachhta Pakhwada for a clean  environment - Great Telangaana | English"/>
            <p:cNvSpPr/>
            <p:nvPr/>
          </p:nvSpPr>
          <p:spPr>
            <a:xfrm>
              <a:off x="307975" y="80168"/>
              <a:ext cx="304800" cy="3048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9512" y="138597"/>
              <a:ext cx="8861522" cy="6602771"/>
            </a:xfrm>
            <a:prstGeom prst="rect">
              <a:avLst/>
            </a:prstGeom>
            <a:noFill/>
            <a:ln w="79375" cap="rnd" cmpd="thickThin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colorTemperature colorTemp="112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427" y="524012"/>
              <a:ext cx="2142951" cy="1155684"/>
            </a:xfrm>
            <a:prstGeom prst="rect">
              <a:avLst/>
            </a:prstGeom>
          </p:spPr>
        </p:pic>
        <p:pic>
          <p:nvPicPr>
            <p:cNvPr id="12" name="Google Shape;87;p1" descr="C:\Users\asoni\Desktop\swachhata.jpg"/>
            <p:cNvPicPr preferRelativeResize="0"/>
            <p:nvPr/>
          </p:nvPicPr>
          <p:blipFill rotWithShape="1">
            <a:blip r:embed="rId2">
              <a:alphaModFix/>
            </a:blip>
            <a:srcRect l="72065" r="4889" b="71450"/>
            <a:stretch/>
          </p:blipFill>
          <p:spPr>
            <a:xfrm>
              <a:off x="6804248" y="404664"/>
              <a:ext cx="2105270" cy="13695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Rectangle 12"/>
            <p:cNvSpPr/>
            <p:nvPr/>
          </p:nvSpPr>
          <p:spPr>
            <a:xfrm>
              <a:off x="884672" y="2348880"/>
              <a:ext cx="7863792" cy="14761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14" name="Google Shape;87;p1" descr="C:\Users\asoni\Desktop\swachhata.jpg"/>
            <p:cNvPicPr preferRelativeResize="0"/>
            <p:nvPr/>
          </p:nvPicPr>
          <p:blipFill rotWithShape="1">
            <a:blip r:embed="rId2">
              <a:alphaModFix/>
            </a:blip>
            <a:srcRect l="11834" t="10449" r="27976" b="61527"/>
            <a:stretch/>
          </p:blipFill>
          <p:spPr>
            <a:xfrm>
              <a:off x="1388585" y="2152973"/>
              <a:ext cx="6443375" cy="166749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" name="Google Shape;92;p1"/>
            <p:cNvSpPr txBox="1"/>
            <p:nvPr/>
          </p:nvSpPr>
          <p:spPr>
            <a:xfrm>
              <a:off x="2167136" y="3645024"/>
              <a:ext cx="4853136" cy="46805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Pts val="450"/>
                <a:buFont typeface="Arial"/>
                <a:buNone/>
              </a:pPr>
              <a:r>
                <a:rPr lang="en-US" sz="2400" b="1" i="0" u="none" strike="noStrike" cap="none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(Date </a:t>
              </a:r>
              <a:r>
                <a:rPr lang="en-US" sz="2400" b="1" dirty="0" err="1" smtClean="0">
                  <a:solidFill>
                    <a:srgbClr val="002060"/>
                  </a:solidFill>
                </a:rPr>
                <a:t>xx</a:t>
              </a:r>
              <a:r>
                <a:rPr lang="en-US" sz="2400" b="1" i="0" u="none" strike="noStrike" cap="none" dirty="0" err="1" smtClean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.xx.xxxx</a:t>
              </a:r>
              <a:r>
                <a:rPr lang="en-US" sz="2400" b="1" i="0" u="none" strike="noStrike" cap="none" dirty="0" smtClean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2400" b="1" i="0" u="none" strike="noStrike" cap="none" dirty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to </a:t>
              </a:r>
              <a:r>
                <a:rPr lang="en-US" sz="2400" b="1" i="0" u="none" strike="noStrike" cap="none" dirty="0" err="1" smtClean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xx.xx.xxxx</a:t>
              </a:r>
              <a:r>
                <a:rPr lang="en-US" sz="2400" b="1" i="0" u="none" strike="noStrike" cap="none" dirty="0" smtClean="0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  <a:endParaRPr sz="24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Oval 15"/>
          <p:cNvSpPr/>
          <p:nvPr/>
        </p:nvSpPr>
        <p:spPr>
          <a:xfrm>
            <a:off x="3505200" y="524012"/>
            <a:ext cx="2286000" cy="11556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COMPANY LOGO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145844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Yash Sharma</dc:creator>
  <cp:lastModifiedBy>Yash Sharma</cp:lastModifiedBy>
  <cp:revision>1</cp:revision>
  <dcterms:created xsi:type="dcterms:W3CDTF">2006-08-16T00:00:00Z</dcterms:created>
  <dcterms:modified xsi:type="dcterms:W3CDTF">2023-04-05T06:03:55Z</dcterms:modified>
</cp:coreProperties>
</file>